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9" r:id="rId4"/>
    <p:sldId id="261" r:id="rId5"/>
    <p:sldId id="262" r:id="rId6"/>
    <p:sldId id="260"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28" autoAdjust="0"/>
  </p:normalViewPr>
  <p:slideViewPr>
    <p:cSldViewPr>
      <p:cViewPr varScale="1">
        <p:scale>
          <a:sx n="75" d="100"/>
          <a:sy n="75" d="100"/>
        </p:scale>
        <p:origin x="1016" y="56"/>
      </p:cViewPr>
      <p:guideLst>
        <p:guide orient="horz" pos="2160"/>
        <p:guide pos="2880"/>
      </p:guideLst>
    </p:cSldViewPr>
  </p:slideViewPr>
  <p:outlineViewPr>
    <p:cViewPr>
      <p:scale>
        <a:sx n="33" d="100"/>
        <a:sy n="33" d="100"/>
      </p:scale>
      <p:origin x="0" y="34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47AFD-21D5-4C63-BB36-E35056C864F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4E31228-F001-4881-946D-C178D6832A31}">
      <dgm:prSet phldrT="[Text]"/>
      <dgm:spPr>
        <a:solidFill>
          <a:schemeClr val="accent2"/>
        </a:solidFill>
      </dgm:spPr>
      <dgm:t>
        <a:bodyPr/>
        <a:lstStyle/>
        <a:p>
          <a:r>
            <a:rPr lang="en-US" dirty="0"/>
            <a:t>Primary</a:t>
          </a:r>
        </a:p>
      </dgm:t>
    </dgm:pt>
    <dgm:pt modelId="{02ABD8F1-92CB-408A-8CEC-D5335B39CDF2}" type="parTrans" cxnId="{6E452F13-B61D-448B-9385-ED4966606111}">
      <dgm:prSet/>
      <dgm:spPr/>
      <dgm:t>
        <a:bodyPr/>
        <a:lstStyle/>
        <a:p>
          <a:endParaRPr lang="en-US"/>
        </a:p>
      </dgm:t>
    </dgm:pt>
    <dgm:pt modelId="{95F84E09-4518-479A-AC18-DD81F8A656C6}" type="sibTrans" cxnId="{6E452F13-B61D-448B-9385-ED4966606111}">
      <dgm:prSet/>
      <dgm:spPr/>
      <dgm:t>
        <a:bodyPr/>
        <a:lstStyle/>
        <a:p>
          <a:endParaRPr lang="en-US"/>
        </a:p>
      </dgm:t>
    </dgm:pt>
    <dgm:pt modelId="{62C1C4A9-A710-4F4E-9866-94A67920502E}">
      <dgm:prSet phldrT="[Text]"/>
      <dgm:spPr>
        <a:solidFill>
          <a:schemeClr val="accent2"/>
        </a:solidFill>
      </dgm:spPr>
      <dgm:t>
        <a:bodyPr/>
        <a:lstStyle/>
        <a:p>
          <a:r>
            <a:rPr lang="en-US" dirty="0"/>
            <a:t>Secondary</a:t>
          </a:r>
        </a:p>
      </dgm:t>
    </dgm:pt>
    <dgm:pt modelId="{F01AF65F-5360-442B-8EDA-B773D17CB375}" type="parTrans" cxnId="{2924F930-13C6-47CB-B8A7-3DAEABC53D67}">
      <dgm:prSet/>
      <dgm:spPr/>
      <dgm:t>
        <a:bodyPr/>
        <a:lstStyle/>
        <a:p>
          <a:endParaRPr lang="en-US"/>
        </a:p>
      </dgm:t>
    </dgm:pt>
    <dgm:pt modelId="{0AFDA26D-416A-4080-AD9D-ED4C4ABB62C1}" type="sibTrans" cxnId="{2924F930-13C6-47CB-B8A7-3DAEABC53D67}">
      <dgm:prSet/>
      <dgm:spPr/>
      <dgm:t>
        <a:bodyPr/>
        <a:lstStyle/>
        <a:p>
          <a:endParaRPr lang="en-US"/>
        </a:p>
      </dgm:t>
    </dgm:pt>
    <dgm:pt modelId="{2300498B-1E5C-45E4-BF0D-4009E9368CF1}">
      <dgm:prSet phldrT="[Text]"/>
      <dgm:spPr>
        <a:solidFill>
          <a:schemeClr val="accent2"/>
        </a:solidFill>
      </dgm:spPr>
      <dgm:t>
        <a:bodyPr/>
        <a:lstStyle/>
        <a:p>
          <a:r>
            <a:rPr lang="en-US" dirty="0"/>
            <a:t>Tertiary</a:t>
          </a:r>
        </a:p>
      </dgm:t>
    </dgm:pt>
    <dgm:pt modelId="{85CAC48D-5FD6-4881-ACC9-0200A5B48CDA}" type="parTrans" cxnId="{BA4E29E1-5754-4FBF-953C-1EFE80256B20}">
      <dgm:prSet/>
      <dgm:spPr/>
      <dgm:t>
        <a:bodyPr/>
        <a:lstStyle/>
        <a:p>
          <a:endParaRPr lang="en-US"/>
        </a:p>
      </dgm:t>
    </dgm:pt>
    <dgm:pt modelId="{FA276778-DF58-428A-B7AA-F83FADF6BB16}" type="sibTrans" cxnId="{BA4E29E1-5754-4FBF-953C-1EFE80256B20}">
      <dgm:prSet/>
      <dgm:spPr/>
      <dgm:t>
        <a:bodyPr/>
        <a:lstStyle/>
        <a:p>
          <a:endParaRPr lang="en-US"/>
        </a:p>
      </dgm:t>
    </dgm:pt>
    <dgm:pt modelId="{C3E0FD5F-0DB0-42CC-818D-F60B88177DD8}" type="pres">
      <dgm:prSet presAssocID="{90247AFD-21D5-4C63-BB36-E35056C864F2}" presName="outerComposite" presStyleCnt="0">
        <dgm:presLayoutVars>
          <dgm:chMax val="5"/>
          <dgm:dir/>
          <dgm:resizeHandles val="exact"/>
        </dgm:presLayoutVars>
      </dgm:prSet>
      <dgm:spPr/>
    </dgm:pt>
    <dgm:pt modelId="{9746B88F-BE10-4BBF-9676-BD6A59BD7CB7}" type="pres">
      <dgm:prSet presAssocID="{90247AFD-21D5-4C63-BB36-E35056C864F2}" presName="dummyMaxCanvas" presStyleCnt="0">
        <dgm:presLayoutVars/>
      </dgm:prSet>
      <dgm:spPr/>
    </dgm:pt>
    <dgm:pt modelId="{283821DB-26C3-4BAC-95DD-DEB1A05B26BF}" type="pres">
      <dgm:prSet presAssocID="{90247AFD-21D5-4C63-BB36-E35056C864F2}" presName="ThreeNodes_1" presStyleLbl="node1" presStyleIdx="0" presStyleCnt="3" custLinFactNeighborX="-2798" custLinFactNeighborY="6289">
        <dgm:presLayoutVars>
          <dgm:bulletEnabled val="1"/>
        </dgm:presLayoutVars>
      </dgm:prSet>
      <dgm:spPr/>
    </dgm:pt>
    <dgm:pt modelId="{608DAEB8-9192-4EDD-B99E-C533EB277AFA}" type="pres">
      <dgm:prSet presAssocID="{90247AFD-21D5-4C63-BB36-E35056C864F2}" presName="ThreeNodes_2" presStyleLbl="node1" presStyleIdx="1" presStyleCnt="3">
        <dgm:presLayoutVars>
          <dgm:bulletEnabled val="1"/>
        </dgm:presLayoutVars>
      </dgm:prSet>
      <dgm:spPr/>
    </dgm:pt>
    <dgm:pt modelId="{C88A4BA7-8142-4652-A708-57F68278C6EA}" type="pres">
      <dgm:prSet presAssocID="{90247AFD-21D5-4C63-BB36-E35056C864F2}" presName="ThreeNodes_3" presStyleLbl="node1" presStyleIdx="2" presStyleCnt="3">
        <dgm:presLayoutVars>
          <dgm:bulletEnabled val="1"/>
        </dgm:presLayoutVars>
      </dgm:prSet>
      <dgm:spPr/>
    </dgm:pt>
    <dgm:pt modelId="{5330ECD9-A521-4230-975E-DD04EBEBC1E6}" type="pres">
      <dgm:prSet presAssocID="{90247AFD-21D5-4C63-BB36-E35056C864F2}" presName="ThreeConn_1-2" presStyleLbl="fgAccFollowNode1" presStyleIdx="0" presStyleCnt="2">
        <dgm:presLayoutVars>
          <dgm:bulletEnabled val="1"/>
        </dgm:presLayoutVars>
      </dgm:prSet>
      <dgm:spPr/>
    </dgm:pt>
    <dgm:pt modelId="{BD11650C-DB83-42BD-A82E-62369D72CE00}" type="pres">
      <dgm:prSet presAssocID="{90247AFD-21D5-4C63-BB36-E35056C864F2}" presName="ThreeConn_2-3" presStyleLbl="fgAccFollowNode1" presStyleIdx="1" presStyleCnt="2">
        <dgm:presLayoutVars>
          <dgm:bulletEnabled val="1"/>
        </dgm:presLayoutVars>
      </dgm:prSet>
      <dgm:spPr/>
    </dgm:pt>
    <dgm:pt modelId="{FBA6F578-B92F-40D2-90BA-3BA1C183F2B0}" type="pres">
      <dgm:prSet presAssocID="{90247AFD-21D5-4C63-BB36-E35056C864F2}" presName="ThreeNodes_1_text" presStyleLbl="node1" presStyleIdx="2" presStyleCnt="3">
        <dgm:presLayoutVars>
          <dgm:bulletEnabled val="1"/>
        </dgm:presLayoutVars>
      </dgm:prSet>
      <dgm:spPr/>
    </dgm:pt>
    <dgm:pt modelId="{9390FF08-01BA-487C-8AF6-61ED0BA62DC7}" type="pres">
      <dgm:prSet presAssocID="{90247AFD-21D5-4C63-BB36-E35056C864F2}" presName="ThreeNodes_2_text" presStyleLbl="node1" presStyleIdx="2" presStyleCnt="3">
        <dgm:presLayoutVars>
          <dgm:bulletEnabled val="1"/>
        </dgm:presLayoutVars>
      </dgm:prSet>
      <dgm:spPr/>
    </dgm:pt>
    <dgm:pt modelId="{D0B06596-A7DF-4C0D-A378-3B1D5C69B04D}" type="pres">
      <dgm:prSet presAssocID="{90247AFD-21D5-4C63-BB36-E35056C864F2}" presName="ThreeNodes_3_text" presStyleLbl="node1" presStyleIdx="2" presStyleCnt="3">
        <dgm:presLayoutVars>
          <dgm:bulletEnabled val="1"/>
        </dgm:presLayoutVars>
      </dgm:prSet>
      <dgm:spPr/>
    </dgm:pt>
  </dgm:ptLst>
  <dgm:cxnLst>
    <dgm:cxn modelId="{46F3FD09-0B49-4F96-AF57-0F55D2781307}" type="presOf" srcId="{0AFDA26D-416A-4080-AD9D-ED4C4ABB62C1}" destId="{BD11650C-DB83-42BD-A82E-62369D72CE00}" srcOrd="0" destOrd="0" presId="urn:microsoft.com/office/officeart/2005/8/layout/vProcess5"/>
    <dgm:cxn modelId="{DDD21E0B-18C9-4223-BE07-58B96A31F112}" type="presOf" srcId="{34E31228-F001-4881-946D-C178D6832A31}" destId="{283821DB-26C3-4BAC-95DD-DEB1A05B26BF}" srcOrd="0" destOrd="0" presId="urn:microsoft.com/office/officeart/2005/8/layout/vProcess5"/>
    <dgm:cxn modelId="{6E452F13-B61D-448B-9385-ED4966606111}" srcId="{90247AFD-21D5-4C63-BB36-E35056C864F2}" destId="{34E31228-F001-4881-946D-C178D6832A31}" srcOrd="0" destOrd="0" parTransId="{02ABD8F1-92CB-408A-8CEC-D5335B39CDF2}" sibTransId="{95F84E09-4518-479A-AC18-DD81F8A656C6}"/>
    <dgm:cxn modelId="{88950C15-81F7-4890-B1EF-E58ADD29326A}" type="presOf" srcId="{62C1C4A9-A710-4F4E-9866-94A67920502E}" destId="{608DAEB8-9192-4EDD-B99E-C533EB277AFA}" srcOrd="0" destOrd="0" presId="urn:microsoft.com/office/officeart/2005/8/layout/vProcess5"/>
    <dgm:cxn modelId="{2924F930-13C6-47CB-B8A7-3DAEABC53D67}" srcId="{90247AFD-21D5-4C63-BB36-E35056C864F2}" destId="{62C1C4A9-A710-4F4E-9866-94A67920502E}" srcOrd="1" destOrd="0" parTransId="{F01AF65F-5360-442B-8EDA-B773D17CB375}" sibTransId="{0AFDA26D-416A-4080-AD9D-ED4C4ABB62C1}"/>
    <dgm:cxn modelId="{8A47095C-F3A8-4D0A-877F-D2FD82938916}" type="presOf" srcId="{62C1C4A9-A710-4F4E-9866-94A67920502E}" destId="{9390FF08-01BA-487C-8AF6-61ED0BA62DC7}" srcOrd="1" destOrd="0" presId="urn:microsoft.com/office/officeart/2005/8/layout/vProcess5"/>
    <dgm:cxn modelId="{7E4E8A6F-1197-4B5D-8F9A-B4E01BF112BC}" type="presOf" srcId="{95F84E09-4518-479A-AC18-DD81F8A656C6}" destId="{5330ECD9-A521-4230-975E-DD04EBEBC1E6}" srcOrd="0" destOrd="0" presId="urn:microsoft.com/office/officeart/2005/8/layout/vProcess5"/>
    <dgm:cxn modelId="{CB826F75-3A96-4CA9-A7A5-91CD92FCCE2F}" type="presOf" srcId="{2300498B-1E5C-45E4-BF0D-4009E9368CF1}" destId="{C88A4BA7-8142-4652-A708-57F68278C6EA}" srcOrd="0" destOrd="0" presId="urn:microsoft.com/office/officeart/2005/8/layout/vProcess5"/>
    <dgm:cxn modelId="{06000399-3E2D-481F-9D79-0D81EAED2892}" type="presOf" srcId="{34E31228-F001-4881-946D-C178D6832A31}" destId="{FBA6F578-B92F-40D2-90BA-3BA1C183F2B0}" srcOrd="1" destOrd="0" presId="urn:microsoft.com/office/officeart/2005/8/layout/vProcess5"/>
    <dgm:cxn modelId="{BA4E29E1-5754-4FBF-953C-1EFE80256B20}" srcId="{90247AFD-21D5-4C63-BB36-E35056C864F2}" destId="{2300498B-1E5C-45E4-BF0D-4009E9368CF1}" srcOrd="2" destOrd="0" parTransId="{85CAC48D-5FD6-4881-ACC9-0200A5B48CDA}" sibTransId="{FA276778-DF58-428A-B7AA-F83FADF6BB16}"/>
    <dgm:cxn modelId="{844FFFEB-3C5A-4A82-9A86-88D6AE8A3DB0}" type="presOf" srcId="{90247AFD-21D5-4C63-BB36-E35056C864F2}" destId="{C3E0FD5F-0DB0-42CC-818D-F60B88177DD8}" srcOrd="0" destOrd="0" presId="urn:microsoft.com/office/officeart/2005/8/layout/vProcess5"/>
    <dgm:cxn modelId="{3FCF57F6-4B70-4F39-9DBF-F0B7ECAB93AC}" type="presOf" srcId="{2300498B-1E5C-45E4-BF0D-4009E9368CF1}" destId="{D0B06596-A7DF-4C0D-A378-3B1D5C69B04D}" srcOrd="1" destOrd="0" presId="urn:microsoft.com/office/officeart/2005/8/layout/vProcess5"/>
    <dgm:cxn modelId="{F138EE5E-7D91-48AA-AE83-68FC148555B0}" type="presParOf" srcId="{C3E0FD5F-0DB0-42CC-818D-F60B88177DD8}" destId="{9746B88F-BE10-4BBF-9676-BD6A59BD7CB7}" srcOrd="0" destOrd="0" presId="urn:microsoft.com/office/officeart/2005/8/layout/vProcess5"/>
    <dgm:cxn modelId="{29BC8D31-E6CF-43F6-A0BA-573D6286FBC4}" type="presParOf" srcId="{C3E0FD5F-0DB0-42CC-818D-F60B88177DD8}" destId="{283821DB-26C3-4BAC-95DD-DEB1A05B26BF}" srcOrd="1" destOrd="0" presId="urn:microsoft.com/office/officeart/2005/8/layout/vProcess5"/>
    <dgm:cxn modelId="{17CF61BD-E2A3-4351-99E8-7DF141F027D9}" type="presParOf" srcId="{C3E0FD5F-0DB0-42CC-818D-F60B88177DD8}" destId="{608DAEB8-9192-4EDD-B99E-C533EB277AFA}" srcOrd="2" destOrd="0" presId="urn:microsoft.com/office/officeart/2005/8/layout/vProcess5"/>
    <dgm:cxn modelId="{9612F89B-7573-4710-8710-6B2711C980DD}" type="presParOf" srcId="{C3E0FD5F-0DB0-42CC-818D-F60B88177DD8}" destId="{C88A4BA7-8142-4652-A708-57F68278C6EA}" srcOrd="3" destOrd="0" presId="urn:microsoft.com/office/officeart/2005/8/layout/vProcess5"/>
    <dgm:cxn modelId="{8D7ECC06-1156-454C-8EA1-D67D3EF01D4F}" type="presParOf" srcId="{C3E0FD5F-0DB0-42CC-818D-F60B88177DD8}" destId="{5330ECD9-A521-4230-975E-DD04EBEBC1E6}" srcOrd="4" destOrd="0" presId="urn:microsoft.com/office/officeart/2005/8/layout/vProcess5"/>
    <dgm:cxn modelId="{CBFE46D3-69F3-416E-B88F-07448127F41D}" type="presParOf" srcId="{C3E0FD5F-0DB0-42CC-818D-F60B88177DD8}" destId="{BD11650C-DB83-42BD-A82E-62369D72CE00}" srcOrd="5" destOrd="0" presId="urn:microsoft.com/office/officeart/2005/8/layout/vProcess5"/>
    <dgm:cxn modelId="{8890D40F-5131-4806-87A0-4F13EDE07AD2}" type="presParOf" srcId="{C3E0FD5F-0DB0-42CC-818D-F60B88177DD8}" destId="{FBA6F578-B92F-40D2-90BA-3BA1C183F2B0}" srcOrd="6" destOrd="0" presId="urn:microsoft.com/office/officeart/2005/8/layout/vProcess5"/>
    <dgm:cxn modelId="{E9E05FA3-E98C-4CDB-847F-6846B44815EB}" type="presParOf" srcId="{C3E0FD5F-0DB0-42CC-818D-F60B88177DD8}" destId="{9390FF08-01BA-487C-8AF6-61ED0BA62DC7}" srcOrd="7" destOrd="0" presId="urn:microsoft.com/office/officeart/2005/8/layout/vProcess5"/>
    <dgm:cxn modelId="{44FA999D-52E1-485F-91C1-E4CFA3F0AAE7}" type="presParOf" srcId="{C3E0FD5F-0DB0-42CC-818D-F60B88177DD8}" destId="{D0B06596-A7DF-4C0D-A378-3B1D5C69B04D}" srcOrd="8"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D701CD-4985-4D16-8566-0551DE6DAC10}" type="doc">
      <dgm:prSet loTypeId="urn:microsoft.com/office/officeart/2005/8/layout/hList1" loCatId="list" qsTypeId="urn:microsoft.com/office/officeart/2005/8/quickstyle/simple1" qsCatId="simple" csTypeId="urn:microsoft.com/office/officeart/2005/8/colors/accent3_3" csCatId="accent3" phldr="1"/>
      <dgm:spPr/>
      <dgm:t>
        <a:bodyPr/>
        <a:lstStyle/>
        <a:p>
          <a:endParaRPr lang="en-US"/>
        </a:p>
      </dgm:t>
    </dgm:pt>
    <dgm:pt modelId="{F6C3BB84-8283-4CC5-BE01-DD918BBBCBA6}">
      <dgm:prSet phldrT="[Text]"/>
      <dgm:spPr/>
      <dgm:t>
        <a:bodyPr/>
        <a:lstStyle/>
        <a:p>
          <a:r>
            <a:rPr lang="en-US" dirty="0"/>
            <a:t>Definition</a:t>
          </a:r>
        </a:p>
      </dgm:t>
    </dgm:pt>
    <dgm:pt modelId="{EF7AF4B5-457B-4D21-B9BC-88D455C5355A}" type="parTrans" cxnId="{E25CC7DB-E72B-4F4D-8C77-94ADACD531E2}">
      <dgm:prSet/>
      <dgm:spPr/>
      <dgm:t>
        <a:bodyPr/>
        <a:lstStyle/>
        <a:p>
          <a:endParaRPr lang="en-US"/>
        </a:p>
      </dgm:t>
    </dgm:pt>
    <dgm:pt modelId="{C9D10B03-23A6-48CF-AD32-D73E88985392}" type="sibTrans" cxnId="{E25CC7DB-E72B-4F4D-8C77-94ADACD531E2}">
      <dgm:prSet/>
      <dgm:spPr/>
      <dgm:t>
        <a:bodyPr/>
        <a:lstStyle/>
        <a:p>
          <a:endParaRPr lang="en-US"/>
        </a:p>
      </dgm:t>
    </dgm:pt>
    <dgm:pt modelId="{5DCB77A5-7119-48D6-B6C5-EEF9A41409ED}">
      <dgm:prSet phldrT="[Text]"/>
      <dgm:spPr/>
      <dgm:t>
        <a:bodyPr/>
        <a:lstStyle/>
        <a:p>
          <a:r>
            <a:rPr lang="en-US" dirty="0"/>
            <a:t>Ability to understand and share another person’s emotional experience or perspective.  The ability to understand and notice one’s impact on others.</a:t>
          </a:r>
        </a:p>
      </dgm:t>
    </dgm:pt>
    <dgm:pt modelId="{F84A9529-B7E5-4362-941B-531EF93F5447}" type="parTrans" cxnId="{A0C39922-55BB-4072-A1E7-EFF9193AB317}">
      <dgm:prSet/>
      <dgm:spPr/>
      <dgm:t>
        <a:bodyPr/>
        <a:lstStyle/>
        <a:p>
          <a:endParaRPr lang="en-US"/>
        </a:p>
      </dgm:t>
    </dgm:pt>
    <dgm:pt modelId="{23F8983B-9C13-449C-B05C-33FA4F1CB494}" type="sibTrans" cxnId="{A0C39922-55BB-4072-A1E7-EFF9193AB317}">
      <dgm:prSet/>
      <dgm:spPr/>
      <dgm:t>
        <a:bodyPr/>
        <a:lstStyle/>
        <a:p>
          <a:endParaRPr lang="en-US"/>
        </a:p>
      </dgm:t>
    </dgm:pt>
    <dgm:pt modelId="{9654E964-3269-4EB8-8CB4-52F1AE33E0EE}">
      <dgm:prSet phldrT="[Text]"/>
      <dgm:spPr/>
      <dgm:t>
        <a:bodyPr/>
        <a:lstStyle/>
        <a:p>
          <a:r>
            <a:rPr lang="en-US" dirty="0"/>
            <a:t>Protective factor for…</a:t>
          </a:r>
        </a:p>
      </dgm:t>
    </dgm:pt>
    <dgm:pt modelId="{61E8EAE2-2267-4896-9B38-5585B2921754}" type="parTrans" cxnId="{768BAE9E-E3DD-4DA9-A143-071506DC5DCE}">
      <dgm:prSet/>
      <dgm:spPr/>
      <dgm:t>
        <a:bodyPr/>
        <a:lstStyle/>
        <a:p>
          <a:endParaRPr lang="en-US"/>
        </a:p>
      </dgm:t>
    </dgm:pt>
    <dgm:pt modelId="{A5DB957F-8942-45F6-9918-95C1CEB58CA5}" type="sibTrans" cxnId="{768BAE9E-E3DD-4DA9-A143-071506DC5DCE}">
      <dgm:prSet/>
      <dgm:spPr/>
      <dgm:t>
        <a:bodyPr/>
        <a:lstStyle/>
        <a:p>
          <a:endParaRPr lang="en-US"/>
        </a:p>
      </dgm:t>
    </dgm:pt>
    <dgm:pt modelId="{0BAEBC31-F0E1-4771-B8AB-6017BD0760A8}">
      <dgm:prSet phldrT="[Text]"/>
      <dgm:spPr/>
      <dgm:t>
        <a:bodyPr/>
        <a:lstStyle/>
        <a:p>
          <a:r>
            <a:rPr lang="en-US" dirty="0"/>
            <a:t>Adult and adolescent sexual assault perpetration</a:t>
          </a:r>
        </a:p>
      </dgm:t>
    </dgm:pt>
    <dgm:pt modelId="{27E04000-5B3F-4787-B09A-D51B84D58EF9}" type="parTrans" cxnId="{2F449ECA-5A5C-4769-8370-6D18B560E1AC}">
      <dgm:prSet/>
      <dgm:spPr/>
      <dgm:t>
        <a:bodyPr/>
        <a:lstStyle/>
        <a:p>
          <a:endParaRPr lang="en-US"/>
        </a:p>
      </dgm:t>
    </dgm:pt>
    <dgm:pt modelId="{3DD5028A-42D8-4ECC-8789-6347024D6A03}" type="sibTrans" cxnId="{2F449ECA-5A5C-4769-8370-6D18B560E1AC}">
      <dgm:prSet/>
      <dgm:spPr/>
      <dgm:t>
        <a:bodyPr/>
        <a:lstStyle/>
        <a:p>
          <a:endParaRPr lang="en-US"/>
        </a:p>
      </dgm:t>
    </dgm:pt>
    <dgm:pt modelId="{53BBC530-042E-43C9-90D7-CA647E61E21C}">
      <dgm:prSet phldrT="[Text]"/>
      <dgm:spPr/>
      <dgm:t>
        <a:bodyPr/>
        <a:lstStyle/>
        <a:p>
          <a:r>
            <a:rPr lang="en-US" dirty="0"/>
            <a:t>Parting thought…</a:t>
          </a:r>
        </a:p>
      </dgm:t>
    </dgm:pt>
    <dgm:pt modelId="{2F3CE0A4-B62C-44DC-B286-3602BCCBD3C7}" type="parTrans" cxnId="{210832E2-A748-49A0-B4FD-B57063F04997}">
      <dgm:prSet/>
      <dgm:spPr/>
      <dgm:t>
        <a:bodyPr/>
        <a:lstStyle/>
        <a:p>
          <a:endParaRPr lang="en-US"/>
        </a:p>
      </dgm:t>
    </dgm:pt>
    <dgm:pt modelId="{BF6B402E-A230-4848-99CD-7F6ED92E44D8}" type="sibTrans" cxnId="{210832E2-A748-49A0-B4FD-B57063F04997}">
      <dgm:prSet/>
      <dgm:spPr/>
      <dgm:t>
        <a:bodyPr/>
        <a:lstStyle/>
        <a:p>
          <a:endParaRPr lang="en-US"/>
        </a:p>
      </dgm:t>
    </dgm:pt>
    <dgm:pt modelId="{BA5292A5-0C04-4180-AB36-D64FE94C42E6}">
      <dgm:prSet phldrT="[Text]"/>
      <dgm:spPr/>
      <dgm:t>
        <a:bodyPr/>
        <a:lstStyle/>
        <a:p>
          <a:r>
            <a:rPr lang="en-US" sz="1800" b="1" i="1" dirty="0"/>
            <a:t>Early childhood social emotional learning programs may be an important strategy both for fostering this protective factor and for buffering the impacts of childhood trauma.</a:t>
          </a:r>
        </a:p>
      </dgm:t>
    </dgm:pt>
    <dgm:pt modelId="{A0FC4B80-5FA4-4DD7-B564-351A2BDDB71C}" type="parTrans" cxnId="{69E55C7D-951D-4528-80A3-5959A1F705CE}">
      <dgm:prSet/>
      <dgm:spPr/>
      <dgm:t>
        <a:bodyPr/>
        <a:lstStyle/>
        <a:p>
          <a:endParaRPr lang="en-US"/>
        </a:p>
      </dgm:t>
    </dgm:pt>
    <dgm:pt modelId="{DE077C90-0695-4372-BE48-067FBC2596CD}" type="sibTrans" cxnId="{69E55C7D-951D-4528-80A3-5959A1F705CE}">
      <dgm:prSet/>
      <dgm:spPr/>
      <dgm:t>
        <a:bodyPr/>
        <a:lstStyle/>
        <a:p>
          <a:endParaRPr lang="en-US"/>
        </a:p>
      </dgm:t>
    </dgm:pt>
    <dgm:pt modelId="{5C6A730F-729C-47B3-B07E-8B499936BDF4}">
      <dgm:prSet phldrT="[Text]"/>
      <dgm:spPr/>
      <dgm:t>
        <a:bodyPr/>
        <a:lstStyle/>
        <a:p>
          <a:r>
            <a:rPr lang="en-US" dirty="0"/>
            <a:t>Sexual offending against children</a:t>
          </a:r>
        </a:p>
      </dgm:t>
    </dgm:pt>
    <dgm:pt modelId="{EC16BF73-F9E4-4FE1-8901-FD316B7FE31A}" type="parTrans" cxnId="{3AFDF4B6-0FC1-40D8-A1AD-7DDDEF569142}">
      <dgm:prSet/>
      <dgm:spPr/>
      <dgm:t>
        <a:bodyPr/>
        <a:lstStyle/>
        <a:p>
          <a:endParaRPr lang="en-US"/>
        </a:p>
      </dgm:t>
    </dgm:pt>
    <dgm:pt modelId="{51E75491-0498-43AE-881C-1563F6139300}" type="sibTrans" cxnId="{3AFDF4B6-0FC1-40D8-A1AD-7DDDEF569142}">
      <dgm:prSet/>
      <dgm:spPr/>
      <dgm:t>
        <a:bodyPr/>
        <a:lstStyle/>
        <a:p>
          <a:endParaRPr lang="en-US"/>
        </a:p>
      </dgm:t>
    </dgm:pt>
    <dgm:pt modelId="{3BBE8D93-F3C5-45D0-B9DF-DE48B3CD8FCD}">
      <dgm:prSet phldrT="[Text]"/>
      <dgm:spPr/>
      <dgm:t>
        <a:bodyPr/>
        <a:lstStyle/>
        <a:p>
          <a:endParaRPr lang="en-US" dirty="0"/>
        </a:p>
      </dgm:t>
    </dgm:pt>
    <dgm:pt modelId="{5C864328-1FF4-48FC-8D06-45770328CD12}" type="parTrans" cxnId="{507474E7-2764-4470-96AB-4DC2E5CA7F7E}">
      <dgm:prSet/>
      <dgm:spPr/>
      <dgm:t>
        <a:bodyPr/>
        <a:lstStyle/>
        <a:p>
          <a:endParaRPr lang="en-US"/>
        </a:p>
      </dgm:t>
    </dgm:pt>
    <dgm:pt modelId="{D3AE4B84-E71B-499F-AC09-3E84E8952EC2}" type="sibTrans" cxnId="{507474E7-2764-4470-96AB-4DC2E5CA7F7E}">
      <dgm:prSet/>
      <dgm:spPr/>
      <dgm:t>
        <a:bodyPr/>
        <a:lstStyle/>
        <a:p>
          <a:endParaRPr lang="en-US"/>
        </a:p>
      </dgm:t>
    </dgm:pt>
    <dgm:pt modelId="{7B2A68AA-5436-45B9-8FD0-0A8EF45D8427}">
      <dgm:prSet phldrT="[Text]"/>
      <dgm:spPr/>
      <dgm:t>
        <a:bodyPr/>
        <a:lstStyle/>
        <a:p>
          <a:r>
            <a:rPr lang="en-US" dirty="0"/>
            <a:t>Bullying</a:t>
          </a:r>
        </a:p>
      </dgm:t>
    </dgm:pt>
    <dgm:pt modelId="{3FB99432-EE8D-43AC-81BC-457861F89DDE}" type="parTrans" cxnId="{81A74AC5-4BBE-466C-970D-2E0ED6C7B1AE}">
      <dgm:prSet/>
      <dgm:spPr/>
      <dgm:t>
        <a:bodyPr/>
        <a:lstStyle/>
        <a:p>
          <a:endParaRPr lang="en-US"/>
        </a:p>
      </dgm:t>
    </dgm:pt>
    <dgm:pt modelId="{07F7CACB-9392-42DE-86C4-298E15938731}" type="sibTrans" cxnId="{81A74AC5-4BBE-466C-970D-2E0ED6C7B1AE}">
      <dgm:prSet/>
      <dgm:spPr/>
      <dgm:t>
        <a:bodyPr/>
        <a:lstStyle/>
        <a:p>
          <a:endParaRPr lang="en-US"/>
        </a:p>
      </dgm:t>
    </dgm:pt>
    <dgm:pt modelId="{7EA09536-E3C9-48A1-A929-FC4AE2A2D6B7}">
      <dgm:prSet phldrT="[Text]"/>
      <dgm:spPr/>
      <dgm:t>
        <a:bodyPr/>
        <a:lstStyle/>
        <a:p>
          <a:endParaRPr lang="en-US" dirty="0"/>
        </a:p>
      </dgm:t>
    </dgm:pt>
    <dgm:pt modelId="{3833B29D-808A-4AFB-B346-3B59C71E849D}" type="parTrans" cxnId="{E0CA4711-01FF-4061-9B9E-7F4D47EADEAE}">
      <dgm:prSet/>
      <dgm:spPr/>
      <dgm:t>
        <a:bodyPr/>
        <a:lstStyle/>
        <a:p>
          <a:endParaRPr lang="en-US"/>
        </a:p>
      </dgm:t>
    </dgm:pt>
    <dgm:pt modelId="{B3B26EB1-5CD0-4FC4-82F9-CB88A1675B81}" type="sibTrans" cxnId="{E0CA4711-01FF-4061-9B9E-7F4D47EADEAE}">
      <dgm:prSet/>
      <dgm:spPr/>
      <dgm:t>
        <a:bodyPr/>
        <a:lstStyle/>
        <a:p>
          <a:endParaRPr lang="en-US"/>
        </a:p>
      </dgm:t>
    </dgm:pt>
    <dgm:pt modelId="{A06A9655-11BB-4B31-AEAD-5A41BFD79911}">
      <dgm:prSet phldrT="[Text]"/>
      <dgm:spPr/>
      <dgm:t>
        <a:bodyPr/>
        <a:lstStyle/>
        <a:p>
          <a:r>
            <a:rPr lang="en-US" dirty="0"/>
            <a:t>Dating violence  </a:t>
          </a:r>
        </a:p>
      </dgm:t>
    </dgm:pt>
    <dgm:pt modelId="{93AAB380-D2A5-4FD2-A267-12DD32CFD117}" type="parTrans" cxnId="{9DFC256A-920C-4E85-BCD2-9EC1EC91C8CE}">
      <dgm:prSet/>
      <dgm:spPr/>
      <dgm:t>
        <a:bodyPr/>
        <a:lstStyle/>
        <a:p>
          <a:endParaRPr lang="en-US"/>
        </a:p>
      </dgm:t>
    </dgm:pt>
    <dgm:pt modelId="{36B434B0-FBF3-4A21-BB30-5B8F27CCAAC0}" type="sibTrans" cxnId="{9DFC256A-920C-4E85-BCD2-9EC1EC91C8CE}">
      <dgm:prSet/>
      <dgm:spPr/>
      <dgm:t>
        <a:bodyPr/>
        <a:lstStyle/>
        <a:p>
          <a:endParaRPr lang="en-US"/>
        </a:p>
      </dgm:t>
    </dgm:pt>
    <dgm:pt modelId="{C8A8695A-56EB-441D-97E5-0A8568A5BC50}">
      <dgm:prSet phldrT="[Text]"/>
      <dgm:spPr/>
      <dgm:t>
        <a:bodyPr/>
        <a:lstStyle/>
        <a:p>
          <a:endParaRPr lang="en-US" dirty="0"/>
        </a:p>
      </dgm:t>
    </dgm:pt>
    <dgm:pt modelId="{A44F3311-B2E7-4AF3-9A3B-9A307DE8FB22}" type="parTrans" cxnId="{ED46CFF7-AE00-4EDA-B38A-BE7CB10CC0AE}">
      <dgm:prSet/>
      <dgm:spPr/>
      <dgm:t>
        <a:bodyPr/>
        <a:lstStyle/>
        <a:p>
          <a:endParaRPr lang="en-US"/>
        </a:p>
      </dgm:t>
    </dgm:pt>
    <dgm:pt modelId="{96F743AA-9627-4CBD-92C3-00D2C6789920}" type="sibTrans" cxnId="{ED46CFF7-AE00-4EDA-B38A-BE7CB10CC0AE}">
      <dgm:prSet/>
      <dgm:spPr/>
      <dgm:t>
        <a:bodyPr/>
        <a:lstStyle/>
        <a:p>
          <a:endParaRPr lang="en-US"/>
        </a:p>
      </dgm:t>
    </dgm:pt>
    <dgm:pt modelId="{5F8BCDB5-5BDC-4A17-B1CD-24F59BF0EA94}" type="pres">
      <dgm:prSet presAssocID="{52D701CD-4985-4D16-8566-0551DE6DAC10}" presName="Name0" presStyleCnt="0">
        <dgm:presLayoutVars>
          <dgm:dir/>
          <dgm:animLvl val="lvl"/>
          <dgm:resizeHandles val="exact"/>
        </dgm:presLayoutVars>
      </dgm:prSet>
      <dgm:spPr/>
    </dgm:pt>
    <dgm:pt modelId="{EA9DA3BD-4537-4E77-98F0-E83DCE6BC467}" type="pres">
      <dgm:prSet presAssocID="{F6C3BB84-8283-4CC5-BE01-DD918BBBCBA6}" presName="composite" presStyleCnt="0"/>
      <dgm:spPr/>
    </dgm:pt>
    <dgm:pt modelId="{C717121D-8F39-40B3-A2A3-2D400208E57D}" type="pres">
      <dgm:prSet presAssocID="{F6C3BB84-8283-4CC5-BE01-DD918BBBCBA6}" presName="parTx" presStyleLbl="alignNode1" presStyleIdx="0" presStyleCnt="3">
        <dgm:presLayoutVars>
          <dgm:chMax val="0"/>
          <dgm:chPref val="0"/>
          <dgm:bulletEnabled val="1"/>
        </dgm:presLayoutVars>
      </dgm:prSet>
      <dgm:spPr/>
    </dgm:pt>
    <dgm:pt modelId="{0D3D5AC8-C71A-4EE1-97CB-5752A41F2D86}" type="pres">
      <dgm:prSet presAssocID="{F6C3BB84-8283-4CC5-BE01-DD918BBBCBA6}" presName="desTx" presStyleLbl="alignAccFollowNode1" presStyleIdx="0" presStyleCnt="3">
        <dgm:presLayoutVars>
          <dgm:bulletEnabled val="1"/>
        </dgm:presLayoutVars>
      </dgm:prSet>
      <dgm:spPr/>
    </dgm:pt>
    <dgm:pt modelId="{47033AFB-7833-46A3-82AD-693CA2E5F53A}" type="pres">
      <dgm:prSet presAssocID="{C9D10B03-23A6-48CF-AD32-D73E88985392}" presName="space" presStyleCnt="0"/>
      <dgm:spPr/>
    </dgm:pt>
    <dgm:pt modelId="{9F6B68C0-DA10-4E2A-9899-3AED25900FE3}" type="pres">
      <dgm:prSet presAssocID="{9654E964-3269-4EB8-8CB4-52F1AE33E0EE}" presName="composite" presStyleCnt="0"/>
      <dgm:spPr/>
    </dgm:pt>
    <dgm:pt modelId="{9EF54F50-5B2C-4CC5-89F2-A49094CA77F5}" type="pres">
      <dgm:prSet presAssocID="{9654E964-3269-4EB8-8CB4-52F1AE33E0EE}" presName="parTx" presStyleLbl="alignNode1" presStyleIdx="1" presStyleCnt="3">
        <dgm:presLayoutVars>
          <dgm:chMax val="0"/>
          <dgm:chPref val="0"/>
          <dgm:bulletEnabled val="1"/>
        </dgm:presLayoutVars>
      </dgm:prSet>
      <dgm:spPr/>
    </dgm:pt>
    <dgm:pt modelId="{E4927D6E-47E5-4283-817B-88B233A49B8F}" type="pres">
      <dgm:prSet presAssocID="{9654E964-3269-4EB8-8CB4-52F1AE33E0EE}" presName="desTx" presStyleLbl="alignAccFollowNode1" presStyleIdx="1" presStyleCnt="3">
        <dgm:presLayoutVars>
          <dgm:bulletEnabled val="1"/>
        </dgm:presLayoutVars>
      </dgm:prSet>
      <dgm:spPr/>
    </dgm:pt>
    <dgm:pt modelId="{8A2C63F8-A0AF-4D5D-9D5A-CC2B558BEC9C}" type="pres">
      <dgm:prSet presAssocID="{A5DB957F-8942-45F6-9918-95C1CEB58CA5}" presName="space" presStyleCnt="0"/>
      <dgm:spPr/>
    </dgm:pt>
    <dgm:pt modelId="{D8E4389D-9EE6-49A8-AAD2-42162FC59C75}" type="pres">
      <dgm:prSet presAssocID="{53BBC530-042E-43C9-90D7-CA647E61E21C}" presName="composite" presStyleCnt="0"/>
      <dgm:spPr/>
    </dgm:pt>
    <dgm:pt modelId="{2DB8CA4E-27C5-40F4-9C3C-2F76B3F38191}" type="pres">
      <dgm:prSet presAssocID="{53BBC530-042E-43C9-90D7-CA647E61E21C}" presName="parTx" presStyleLbl="alignNode1" presStyleIdx="2" presStyleCnt="3">
        <dgm:presLayoutVars>
          <dgm:chMax val="0"/>
          <dgm:chPref val="0"/>
          <dgm:bulletEnabled val="1"/>
        </dgm:presLayoutVars>
      </dgm:prSet>
      <dgm:spPr/>
    </dgm:pt>
    <dgm:pt modelId="{8E6730DD-E486-4854-80A3-39A83CA2BC36}" type="pres">
      <dgm:prSet presAssocID="{53BBC530-042E-43C9-90D7-CA647E61E21C}" presName="desTx" presStyleLbl="alignAccFollowNode1" presStyleIdx="2" presStyleCnt="3">
        <dgm:presLayoutVars>
          <dgm:bulletEnabled val="1"/>
        </dgm:presLayoutVars>
      </dgm:prSet>
      <dgm:spPr/>
    </dgm:pt>
  </dgm:ptLst>
  <dgm:cxnLst>
    <dgm:cxn modelId="{74E22F01-FCBC-4329-A8A4-71D12EC6867A}" type="presOf" srcId="{53BBC530-042E-43C9-90D7-CA647E61E21C}" destId="{2DB8CA4E-27C5-40F4-9C3C-2F76B3F38191}" srcOrd="0" destOrd="0" presId="urn:microsoft.com/office/officeart/2005/8/layout/hList1"/>
    <dgm:cxn modelId="{E0CA4711-01FF-4061-9B9E-7F4D47EADEAE}" srcId="{9654E964-3269-4EB8-8CB4-52F1AE33E0EE}" destId="{7EA09536-E3C9-48A1-A929-FC4AE2A2D6B7}" srcOrd="3" destOrd="0" parTransId="{3833B29D-808A-4AFB-B346-3B59C71E849D}" sibTransId="{B3B26EB1-5CD0-4FC4-82F9-CB88A1675B81}"/>
    <dgm:cxn modelId="{33C7A51F-472C-4D26-8644-AEC0CEE9297F}" type="presOf" srcId="{A06A9655-11BB-4B31-AEAD-5A41BFD79911}" destId="{E4927D6E-47E5-4283-817B-88B233A49B8F}" srcOrd="0" destOrd="6" presId="urn:microsoft.com/office/officeart/2005/8/layout/hList1"/>
    <dgm:cxn modelId="{A0C39922-55BB-4072-A1E7-EFF9193AB317}" srcId="{F6C3BB84-8283-4CC5-BE01-DD918BBBCBA6}" destId="{5DCB77A5-7119-48D6-B6C5-EEF9A41409ED}" srcOrd="0" destOrd="0" parTransId="{F84A9529-B7E5-4362-941B-531EF93F5447}" sibTransId="{23F8983B-9C13-449C-B05C-33FA4F1CB494}"/>
    <dgm:cxn modelId="{E1096C2D-E2EB-41E1-9DE1-6D10BE4DF3B9}" type="presOf" srcId="{F6C3BB84-8283-4CC5-BE01-DD918BBBCBA6}" destId="{C717121D-8F39-40B3-A2A3-2D400208E57D}" srcOrd="0" destOrd="0" presId="urn:microsoft.com/office/officeart/2005/8/layout/hList1"/>
    <dgm:cxn modelId="{AD420643-4110-4B12-AFB4-509916F1B2C2}" type="presOf" srcId="{3BBE8D93-F3C5-45D0-B9DF-DE48B3CD8FCD}" destId="{E4927D6E-47E5-4283-817B-88B233A49B8F}" srcOrd="0" destOrd="1" presId="urn:microsoft.com/office/officeart/2005/8/layout/hList1"/>
    <dgm:cxn modelId="{A9499F45-D0D7-4DC5-B799-ECA6CF1707E5}" type="presOf" srcId="{7B2A68AA-5436-45B9-8FD0-0A8EF45D8427}" destId="{E4927D6E-47E5-4283-817B-88B233A49B8F}" srcOrd="0" destOrd="4" presId="urn:microsoft.com/office/officeart/2005/8/layout/hList1"/>
    <dgm:cxn modelId="{9DFC256A-920C-4E85-BCD2-9EC1EC91C8CE}" srcId="{9654E964-3269-4EB8-8CB4-52F1AE33E0EE}" destId="{A06A9655-11BB-4B31-AEAD-5A41BFD79911}" srcOrd="6" destOrd="0" parTransId="{93AAB380-D2A5-4FD2-A267-12DD32CFD117}" sibTransId="{36B434B0-FBF3-4A21-BB30-5B8F27CCAAC0}"/>
    <dgm:cxn modelId="{A3041A6F-2AC2-4083-B26E-D00302824DF7}" type="presOf" srcId="{7EA09536-E3C9-48A1-A929-FC4AE2A2D6B7}" destId="{E4927D6E-47E5-4283-817B-88B233A49B8F}" srcOrd="0" destOrd="3" presId="urn:microsoft.com/office/officeart/2005/8/layout/hList1"/>
    <dgm:cxn modelId="{CD39E575-7313-4650-9F59-50C1C5961E6A}" type="presOf" srcId="{52D701CD-4985-4D16-8566-0551DE6DAC10}" destId="{5F8BCDB5-5BDC-4A17-B1CD-24F59BF0EA94}" srcOrd="0" destOrd="0" presId="urn:microsoft.com/office/officeart/2005/8/layout/hList1"/>
    <dgm:cxn modelId="{896E135A-3777-4198-B4C8-EAB3792AEBD3}" type="presOf" srcId="{C8A8695A-56EB-441D-97E5-0A8568A5BC50}" destId="{E4927D6E-47E5-4283-817B-88B233A49B8F}" srcOrd="0" destOrd="5" presId="urn:microsoft.com/office/officeart/2005/8/layout/hList1"/>
    <dgm:cxn modelId="{69E55C7D-951D-4528-80A3-5959A1F705CE}" srcId="{53BBC530-042E-43C9-90D7-CA647E61E21C}" destId="{BA5292A5-0C04-4180-AB36-D64FE94C42E6}" srcOrd="0" destOrd="0" parTransId="{A0FC4B80-5FA4-4DD7-B564-351A2BDDB71C}" sibTransId="{DE077C90-0695-4372-BE48-067FBC2596CD}"/>
    <dgm:cxn modelId="{61426C81-931F-470A-8D9A-50DF81721806}" type="presOf" srcId="{BA5292A5-0C04-4180-AB36-D64FE94C42E6}" destId="{8E6730DD-E486-4854-80A3-39A83CA2BC36}" srcOrd="0" destOrd="0" presId="urn:microsoft.com/office/officeart/2005/8/layout/hList1"/>
    <dgm:cxn modelId="{8913B187-D98F-4B33-8059-7A08238F9ADB}" type="presOf" srcId="{5C6A730F-729C-47B3-B07E-8B499936BDF4}" destId="{E4927D6E-47E5-4283-817B-88B233A49B8F}" srcOrd="0" destOrd="2" presId="urn:microsoft.com/office/officeart/2005/8/layout/hList1"/>
    <dgm:cxn modelId="{768BAE9E-E3DD-4DA9-A143-071506DC5DCE}" srcId="{52D701CD-4985-4D16-8566-0551DE6DAC10}" destId="{9654E964-3269-4EB8-8CB4-52F1AE33E0EE}" srcOrd="1" destOrd="0" parTransId="{61E8EAE2-2267-4896-9B38-5585B2921754}" sibTransId="{A5DB957F-8942-45F6-9918-95C1CEB58CA5}"/>
    <dgm:cxn modelId="{1BB1D8A8-4F38-43BC-ADEC-75E13ECAC04E}" type="presOf" srcId="{5DCB77A5-7119-48D6-B6C5-EEF9A41409ED}" destId="{0D3D5AC8-C71A-4EE1-97CB-5752A41F2D86}" srcOrd="0" destOrd="0" presId="urn:microsoft.com/office/officeart/2005/8/layout/hList1"/>
    <dgm:cxn modelId="{3AFDF4B6-0FC1-40D8-A1AD-7DDDEF569142}" srcId="{9654E964-3269-4EB8-8CB4-52F1AE33E0EE}" destId="{5C6A730F-729C-47B3-B07E-8B499936BDF4}" srcOrd="2" destOrd="0" parTransId="{EC16BF73-F9E4-4FE1-8901-FD316B7FE31A}" sibTransId="{51E75491-0498-43AE-881C-1563F6139300}"/>
    <dgm:cxn modelId="{81A74AC5-4BBE-466C-970D-2E0ED6C7B1AE}" srcId="{9654E964-3269-4EB8-8CB4-52F1AE33E0EE}" destId="{7B2A68AA-5436-45B9-8FD0-0A8EF45D8427}" srcOrd="4" destOrd="0" parTransId="{3FB99432-EE8D-43AC-81BC-457861F89DDE}" sibTransId="{07F7CACB-9392-42DE-86C4-298E15938731}"/>
    <dgm:cxn modelId="{2F449ECA-5A5C-4769-8370-6D18B560E1AC}" srcId="{9654E964-3269-4EB8-8CB4-52F1AE33E0EE}" destId="{0BAEBC31-F0E1-4771-B8AB-6017BD0760A8}" srcOrd="0" destOrd="0" parTransId="{27E04000-5B3F-4787-B09A-D51B84D58EF9}" sibTransId="{3DD5028A-42D8-4ECC-8789-6347024D6A03}"/>
    <dgm:cxn modelId="{2EEF1FD3-864C-44A4-AEF3-AB8C500A8665}" type="presOf" srcId="{0BAEBC31-F0E1-4771-B8AB-6017BD0760A8}" destId="{E4927D6E-47E5-4283-817B-88B233A49B8F}" srcOrd="0" destOrd="0" presId="urn:microsoft.com/office/officeart/2005/8/layout/hList1"/>
    <dgm:cxn modelId="{E25CC7DB-E72B-4F4D-8C77-94ADACD531E2}" srcId="{52D701CD-4985-4D16-8566-0551DE6DAC10}" destId="{F6C3BB84-8283-4CC5-BE01-DD918BBBCBA6}" srcOrd="0" destOrd="0" parTransId="{EF7AF4B5-457B-4D21-B9BC-88D455C5355A}" sibTransId="{C9D10B03-23A6-48CF-AD32-D73E88985392}"/>
    <dgm:cxn modelId="{210832E2-A748-49A0-B4FD-B57063F04997}" srcId="{52D701CD-4985-4D16-8566-0551DE6DAC10}" destId="{53BBC530-042E-43C9-90D7-CA647E61E21C}" srcOrd="2" destOrd="0" parTransId="{2F3CE0A4-B62C-44DC-B286-3602BCCBD3C7}" sibTransId="{BF6B402E-A230-4848-99CD-7F6ED92E44D8}"/>
    <dgm:cxn modelId="{507474E7-2764-4470-96AB-4DC2E5CA7F7E}" srcId="{9654E964-3269-4EB8-8CB4-52F1AE33E0EE}" destId="{3BBE8D93-F3C5-45D0-B9DF-DE48B3CD8FCD}" srcOrd="1" destOrd="0" parTransId="{5C864328-1FF4-48FC-8D06-45770328CD12}" sibTransId="{D3AE4B84-E71B-499F-AC09-3E84E8952EC2}"/>
    <dgm:cxn modelId="{943659EA-CAF3-403E-8A88-B47A1F75129C}" type="presOf" srcId="{9654E964-3269-4EB8-8CB4-52F1AE33E0EE}" destId="{9EF54F50-5B2C-4CC5-89F2-A49094CA77F5}" srcOrd="0" destOrd="0" presId="urn:microsoft.com/office/officeart/2005/8/layout/hList1"/>
    <dgm:cxn modelId="{ED46CFF7-AE00-4EDA-B38A-BE7CB10CC0AE}" srcId="{9654E964-3269-4EB8-8CB4-52F1AE33E0EE}" destId="{C8A8695A-56EB-441D-97E5-0A8568A5BC50}" srcOrd="5" destOrd="0" parTransId="{A44F3311-B2E7-4AF3-9A3B-9A307DE8FB22}" sibTransId="{96F743AA-9627-4CBD-92C3-00D2C6789920}"/>
    <dgm:cxn modelId="{4DB9136D-AA51-40A8-9EA4-63AACB0D9E61}" type="presParOf" srcId="{5F8BCDB5-5BDC-4A17-B1CD-24F59BF0EA94}" destId="{EA9DA3BD-4537-4E77-98F0-E83DCE6BC467}" srcOrd="0" destOrd="0" presId="urn:microsoft.com/office/officeart/2005/8/layout/hList1"/>
    <dgm:cxn modelId="{2017578F-4915-4BD7-9625-E732D3A1357F}" type="presParOf" srcId="{EA9DA3BD-4537-4E77-98F0-E83DCE6BC467}" destId="{C717121D-8F39-40B3-A2A3-2D400208E57D}" srcOrd="0" destOrd="0" presId="urn:microsoft.com/office/officeart/2005/8/layout/hList1"/>
    <dgm:cxn modelId="{EDB9D9D4-F1F3-472E-9497-FC1DBF79FC95}" type="presParOf" srcId="{EA9DA3BD-4537-4E77-98F0-E83DCE6BC467}" destId="{0D3D5AC8-C71A-4EE1-97CB-5752A41F2D86}" srcOrd="1" destOrd="0" presId="urn:microsoft.com/office/officeart/2005/8/layout/hList1"/>
    <dgm:cxn modelId="{9EEAC9DF-4297-47AA-B659-AF031CABC9F7}" type="presParOf" srcId="{5F8BCDB5-5BDC-4A17-B1CD-24F59BF0EA94}" destId="{47033AFB-7833-46A3-82AD-693CA2E5F53A}" srcOrd="1" destOrd="0" presId="urn:microsoft.com/office/officeart/2005/8/layout/hList1"/>
    <dgm:cxn modelId="{4C9C3660-98A8-420D-BFC9-90EF81008FD7}" type="presParOf" srcId="{5F8BCDB5-5BDC-4A17-B1CD-24F59BF0EA94}" destId="{9F6B68C0-DA10-4E2A-9899-3AED25900FE3}" srcOrd="2" destOrd="0" presId="urn:microsoft.com/office/officeart/2005/8/layout/hList1"/>
    <dgm:cxn modelId="{1CB35C7A-CD2D-443B-89D5-D91398246CAD}" type="presParOf" srcId="{9F6B68C0-DA10-4E2A-9899-3AED25900FE3}" destId="{9EF54F50-5B2C-4CC5-89F2-A49094CA77F5}" srcOrd="0" destOrd="0" presId="urn:microsoft.com/office/officeart/2005/8/layout/hList1"/>
    <dgm:cxn modelId="{FC468680-D9DD-4983-8F22-7182F0192BF4}" type="presParOf" srcId="{9F6B68C0-DA10-4E2A-9899-3AED25900FE3}" destId="{E4927D6E-47E5-4283-817B-88B233A49B8F}" srcOrd="1" destOrd="0" presId="urn:microsoft.com/office/officeart/2005/8/layout/hList1"/>
    <dgm:cxn modelId="{5E028C9A-2ED9-4387-937F-59757AB897F5}" type="presParOf" srcId="{5F8BCDB5-5BDC-4A17-B1CD-24F59BF0EA94}" destId="{8A2C63F8-A0AF-4D5D-9D5A-CC2B558BEC9C}" srcOrd="3" destOrd="0" presId="urn:microsoft.com/office/officeart/2005/8/layout/hList1"/>
    <dgm:cxn modelId="{DCD25D83-7EAA-453D-987E-6644902FDC3A}" type="presParOf" srcId="{5F8BCDB5-5BDC-4A17-B1CD-24F59BF0EA94}" destId="{D8E4389D-9EE6-49A8-AAD2-42162FC59C75}" srcOrd="4" destOrd="0" presId="urn:microsoft.com/office/officeart/2005/8/layout/hList1"/>
    <dgm:cxn modelId="{B884B09E-2AB8-4D99-8521-EB061D020396}" type="presParOf" srcId="{D8E4389D-9EE6-49A8-AAD2-42162FC59C75}" destId="{2DB8CA4E-27C5-40F4-9C3C-2F76B3F38191}" srcOrd="0" destOrd="0" presId="urn:microsoft.com/office/officeart/2005/8/layout/hList1"/>
    <dgm:cxn modelId="{F020307A-F32C-47CE-9403-E7523449CEA0}" type="presParOf" srcId="{D8E4389D-9EE6-49A8-AAD2-42162FC59C75}" destId="{8E6730DD-E486-4854-80A3-39A83CA2BC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247AFD-21D5-4C63-BB36-E35056C864F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4E31228-F001-4881-946D-C178D6832A31}">
      <dgm:prSet phldrT="[Text]"/>
      <dgm:spPr/>
      <dgm:t>
        <a:bodyPr/>
        <a:lstStyle/>
        <a:p>
          <a:r>
            <a:rPr lang="en-US" dirty="0"/>
            <a:t>Universal</a:t>
          </a:r>
        </a:p>
      </dgm:t>
    </dgm:pt>
    <dgm:pt modelId="{02ABD8F1-92CB-408A-8CEC-D5335B39CDF2}" type="parTrans" cxnId="{6E452F13-B61D-448B-9385-ED4966606111}">
      <dgm:prSet/>
      <dgm:spPr/>
      <dgm:t>
        <a:bodyPr/>
        <a:lstStyle/>
        <a:p>
          <a:endParaRPr lang="en-US"/>
        </a:p>
      </dgm:t>
    </dgm:pt>
    <dgm:pt modelId="{95F84E09-4518-479A-AC18-DD81F8A656C6}" type="sibTrans" cxnId="{6E452F13-B61D-448B-9385-ED4966606111}">
      <dgm:prSet/>
      <dgm:spPr/>
      <dgm:t>
        <a:bodyPr/>
        <a:lstStyle/>
        <a:p>
          <a:endParaRPr lang="en-US"/>
        </a:p>
      </dgm:t>
    </dgm:pt>
    <dgm:pt modelId="{62C1C4A9-A710-4F4E-9866-94A67920502E}">
      <dgm:prSet phldrT="[Text]"/>
      <dgm:spPr/>
      <dgm:t>
        <a:bodyPr/>
        <a:lstStyle/>
        <a:p>
          <a:r>
            <a:rPr lang="en-US" dirty="0"/>
            <a:t>Selected</a:t>
          </a:r>
        </a:p>
      </dgm:t>
    </dgm:pt>
    <dgm:pt modelId="{F01AF65F-5360-442B-8EDA-B773D17CB375}" type="parTrans" cxnId="{2924F930-13C6-47CB-B8A7-3DAEABC53D67}">
      <dgm:prSet/>
      <dgm:spPr/>
      <dgm:t>
        <a:bodyPr/>
        <a:lstStyle/>
        <a:p>
          <a:endParaRPr lang="en-US"/>
        </a:p>
      </dgm:t>
    </dgm:pt>
    <dgm:pt modelId="{0AFDA26D-416A-4080-AD9D-ED4C4ABB62C1}" type="sibTrans" cxnId="{2924F930-13C6-47CB-B8A7-3DAEABC53D67}">
      <dgm:prSet/>
      <dgm:spPr/>
      <dgm:t>
        <a:bodyPr/>
        <a:lstStyle/>
        <a:p>
          <a:endParaRPr lang="en-US"/>
        </a:p>
      </dgm:t>
    </dgm:pt>
    <dgm:pt modelId="{2300498B-1E5C-45E4-BF0D-4009E9368CF1}">
      <dgm:prSet phldrT="[Text]"/>
      <dgm:spPr/>
      <dgm:t>
        <a:bodyPr/>
        <a:lstStyle/>
        <a:p>
          <a:r>
            <a:rPr lang="en-US" dirty="0"/>
            <a:t>Indicated</a:t>
          </a:r>
        </a:p>
      </dgm:t>
    </dgm:pt>
    <dgm:pt modelId="{85CAC48D-5FD6-4881-ACC9-0200A5B48CDA}" type="parTrans" cxnId="{BA4E29E1-5754-4FBF-953C-1EFE80256B20}">
      <dgm:prSet/>
      <dgm:spPr/>
      <dgm:t>
        <a:bodyPr/>
        <a:lstStyle/>
        <a:p>
          <a:endParaRPr lang="en-US"/>
        </a:p>
      </dgm:t>
    </dgm:pt>
    <dgm:pt modelId="{FA276778-DF58-428A-B7AA-F83FADF6BB16}" type="sibTrans" cxnId="{BA4E29E1-5754-4FBF-953C-1EFE80256B20}">
      <dgm:prSet/>
      <dgm:spPr/>
      <dgm:t>
        <a:bodyPr/>
        <a:lstStyle/>
        <a:p>
          <a:endParaRPr lang="en-US"/>
        </a:p>
      </dgm:t>
    </dgm:pt>
    <dgm:pt modelId="{C3E0FD5F-0DB0-42CC-818D-F60B88177DD8}" type="pres">
      <dgm:prSet presAssocID="{90247AFD-21D5-4C63-BB36-E35056C864F2}" presName="outerComposite" presStyleCnt="0">
        <dgm:presLayoutVars>
          <dgm:chMax val="5"/>
          <dgm:dir/>
          <dgm:resizeHandles val="exact"/>
        </dgm:presLayoutVars>
      </dgm:prSet>
      <dgm:spPr/>
    </dgm:pt>
    <dgm:pt modelId="{9746B88F-BE10-4BBF-9676-BD6A59BD7CB7}" type="pres">
      <dgm:prSet presAssocID="{90247AFD-21D5-4C63-BB36-E35056C864F2}" presName="dummyMaxCanvas" presStyleCnt="0">
        <dgm:presLayoutVars/>
      </dgm:prSet>
      <dgm:spPr/>
    </dgm:pt>
    <dgm:pt modelId="{283821DB-26C3-4BAC-95DD-DEB1A05B26BF}" type="pres">
      <dgm:prSet presAssocID="{90247AFD-21D5-4C63-BB36-E35056C864F2}" presName="ThreeNodes_1" presStyleLbl="node1" presStyleIdx="0" presStyleCnt="3" custLinFactNeighborX="0">
        <dgm:presLayoutVars>
          <dgm:bulletEnabled val="1"/>
        </dgm:presLayoutVars>
      </dgm:prSet>
      <dgm:spPr/>
    </dgm:pt>
    <dgm:pt modelId="{608DAEB8-9192-4EDD-B99E-C533EB277AFA}" type="pres">
      <dgm:prSet presAssocID="{90247AFD-21D5-4C63-BB36-E35056C864F2}" presName="ThreeNodes_2" presStyleLbl="node1" presStyleIdx="1" presStyleCnt="3">
        <dgm:presLayoutVars>
          <dgm:bulletEnabled val="1"/>
        </dgm:presLayoutVars>
      </dgm:prSet>
      <dgm:spPr/>
    </dgm:pt>
    <dgm:pt modelId="{C88A4BA7-8142-4652-A708-57F68278C6EA}" type="pres">
      <dgm:prSet presAssocID="{90247AFD-21D5-4C63-BB36-E35056C864F2}" presName="ThreeNodes_3" presStyleLbl="node1" presStyleIdx="2" presStyleCnt="3">
        <dgm:presLayoutVars>
          <dgm:bulletEnabled val="1"/>
        </dgm:presLayoutVars>
      </dgm:prSet>
      <dgm:spPr/>
    </dgm:pt>
    <dgm:pt modelId="{5330ECD9-A521-4230-975E-DD04EBEBC1E6}" type="pres">
      <dgm:prSet presAssocID="{90247AFD-21D5-4C63-BB36-E35056C864F2}" presName="ThreeConn_1-2" presStyleLbl="fgAccFollowNode1" presStyleIdx="0" presStyleCnt="2">
        <dgm:presLayoutVars>
          <dgm:bulletEnabled val="1"/>
        </dgm:presLayoutVars>
      </dgm:prSet>
      <dgm:spPr/>
    </dgm:pt>
    <dgm:pt modelId="{BD11650C-DB83-42BD-A82E-62369D72CE00}" type="pres">
      <dgm:prSet presAssocID="{90247AFD-21D5-4C63-BB36-E35056C864F2}" presName="ThreeConn_2-3" presStyleLbl="fgAccFollowNode1" presStyleIdx="1" presStyleCnt="2">
        <dgm:presLayoutVars>
          <dgm:bulletEnabled val="1"/>
        </dgm:presLayoutVars>
      </dgm:prSet>
      <dgm:spPr/>
    </dgm:pt>
    <dgm:pt modelId="{FBA6F578-B92F-40D2-90BA-3BA1C183F2B0}" type="pres">
      <dgm:prSet presAssocID="{90247AFD-21D5-4C63-BB36-E35056C864F2}" presName="ThreeNodes_1_text" presStyleLbl="node1" presStyleIdx="2" presStyleCnt="3">
        <dgm:presLayoutVars>
          <dgm:bulletEnabled val="1"/>
        </dgm:presLayoutVars>
      </dgm:prSet>
      <dgm:spPr/>
    </dgm:pt>
    <dgm:pt modelId="{9390FF08-01BA-487C-8AF6-61ED0BA62DC7}" type="pres">
      <dgm:prSet presAssocID="{90247AFD-21D5-4C63-BB36-E35056C864F2}" presName="ThreeNodes_2_text" presStyleLbl="node1" presStyleIdx="2" presStyleCnt="3">
        <dgm:presLayoutVars>
          <dgm:bulletEnabled val="1"/>
        </dgm:presLayoutVars>
      </dgm:prSet>
      <dgm:spPr/>
    </dgm:pt>
    <dgm:pt modelId="{D0B06596-A7DF-4C0D-A378-3B1D5C69B04D}" type="pres">
      <dgm:prSet presAssocID="{90247AFD-21D5-4C63-BB36-E35056C864F2}" presName="ThreeNodes_3_text" presStyleLbl="node1" presStyleIdx="2" presStyleCnt="3">
        <dgm:presLayoutVars>
          <dgm:bulletEnabled val="1"/>
        </dgm:presLayoutVars>
      </dgm:prSet>
      <dgm:spPr/>
    </dgm:pt>
  </dgm:ptLst>
  <dgm:cxnLst>
    <dgm:cxn modelId="{6E452F13-B61D-448B-9385-ED4966606111}" srcId="{90247AFD-21D5-4C63-BB36-E35056C864F2}" destId="{34E31228-F001-4881-946D-C178D6832A31}" srcOrd="0" destOrd="0" parTransId="{02ABD8F1-92CB-408A-8CEC-D5335B39CDF2}" sibTransId="{95F84E09-4518-479A-AC18-DD81F8A656C6}"/>
    <dgm:cxn modelId="{77864F16-F4C8-43F1-A8DD-723A4CA9A970}" type="presOf" srcId="{90247AFD-21D5-4C63-BB36-E35056C864F2}" destId="{C3E0FD5F-0DB0-42CC-818D-F60B88177DD8}" srcOrd="0" destOrd="0" presId="urn:microsoft.com/office/officeart/2005/8/layout/vProcess5"/>
    <dgm:cxn modelId="{5C3DC025-3721-4B86-B29E-160780C3BC44}" type="presOf" srcId="{2300498B-1E5C-45E4-BF0D-4009E9368CF1}" destId="{D0B06596-A7DF-4C0D-A378-3B1D5C69B04D}" srcOrd="1" destOrd="0" presId="urn:microsoft.com/office/officeart/2005/8/layout/vProcess5"/>
    <dgm:cxn modelId="{28DE3927-37E0-432F-9459-E3F261C35827}" type="presOf" srcId="{95F84E09-4518-479A-AC18-DD81F8A656C6}" destId="{5330ECD9-A521-4230-975E-DD04EBEBC1E6}" srcOrd="0" destOrd="0" presId="urn:microsoft.com/office/officeart/2005/8/layout/vProcess5"/>
    <dgm:cxn modelId="{2924F930-13C6-47CB-B8A7-3DAEABC53D67}" srcId="{90247AFD-21D5-4C63-BB36-E35056C864F2}" destId="{62C1C4A9-A710-4F4E-9866-94A67920502E}" srcOrd="1" destOrd="0" parTransId="{F01AF65F-5360-442B-8EDA-B773D17CB375}" sibTransId="{0AFDA26D-416A-4080-AD9D-ED4C4ABB62C1}"/>
    <dgm:cxn modelId="{2DA1CF5B-88CA-4C69-B724-5E09FF0C64FA}" type="presOf" srcId="{62C1C4A9-A710-4F4E-9866-94A67920502E}" destId="{9390FF08-01BA-487C-8AF6-61ED0BA62DC7}" srcOrd="1" destOrd="0" presId="urn:microsoft.com/office/officeart/2005/8/layout/vProcess5"/>
    <dgm:cxn modelId="{5AED6B76-0CE0-4E97-8803-00228B53A483}" type="presOf" srcId="{34E31228-F001-4881-946D-C178D6832A31}" destId="{FBA6F578-B92F-40D2-90BA-3BA1C183F2B0}" srcOrd="1" destOrd="0" presId="urn:microsoft.com/office/officeart/2005/8/layout/vProcess5"/>
    <dgm:cxn modelId="{071EDC82-F69A-4910-A8FE-4342A808F135}" type="presOf" srcId="{34E31228-F001-4881-946D-C178D6832A31}" destId="{283821DB-26C3-4BAC-95DD-DEB1A05B26BF}" srcOrd="0" destOrd="0" presId="urn:microsoft.com/office/officeart/2005/8/layout/vProcess5"/>
    <dgm:cxn modelId="{8B6CA8A5-0A6E-4433-9BEB-735B2D5F7AF1}" type="presOf" srcId="{2300498B-1E5C-45E4-BF0D-4009E9368CF1}" destId="{C88A4BA7-8142-4652-A708-57F68278C6EA}" srcOrd="0" destOrd="0" presId="urn:microsoft.com/office/officeart/2005/8/layout/vProcess5"/>
    <dgm:cxn modelId="{AE7B81B0-FEF6-4F9E-A138-A1516D6D4382}" type="presOf" srcId="{62C1C4A9-A710-4F4E-9866-94A67920502E}" destId="{608DAEB8-9192-4EDD-B99E-C533EB277AFA}" srcOrd="0" destOrd="0" presId="urn:microsoft.com/office/officeart/2005/8/layout/vProcess5"/>
    <dgm:cxn modelId="{5FD72AD7-B1D7-466F-99BD-F5828EA83921}" type="presOf" srcId="{0AFDA26D-416A-4080-AD9D-ED4C4ABB62C1}" destId="{BD11650C-DB83-42BD-A82E-62369D72CE00}" srcOrd="0" destOrd="0" presId="urn:microsoft.com/office/officeart/2005/8/layout/vProcess5"/>
    <dgm:cxn modelId="{BA4E29E1-5754-4FBF-953C-1EFE80256B20}" srcId="{90247AFD-21D5-4C63-BB36-E35056C864F2}" destId="{2300498B-1E5C-45E4-BF0D-4009E9368CF1}" srcOrd="2" destOrd="0" parTransId="{85CAC48D-5FD6-4881-ACC9-0200A5B48CDA}" sibTransId="{FA276778-DF58-428A-B7AA-F83FADF6BB16}"/>
    <dgm:cxn modelId="{A50CD7B8-ABCE-4ACC-94CF-B643F9BB89D5}" type="presParOf" srcId="{C3E0FD5F-0DB0-42CC-818D-F60B88177DD8}" destId="{9746B88F-BE10-4BBF-9676-BD6A59BD7CB7}" srcOrd="0" destOrd="0" presId="urn:microsoft.com/office/officeart/2005/8/layout/vProcess5"/>
    <dgm:cxn modelId="{E00C3E2C-2922-43E8-BFCB-26687161C34A}" type="presParOf" srcId="{C3E0FD5F-0DB0-42CC-818D-F60B88177DD8}" destId="{283821DB-26C3-4BAC-95DD-DEB1A05B26BF}" srcOrd="1" destOrd="0" presId="urn:microsoft.com/office/officeart/2005/8/layout/vProcess5"/>
    <dgm:cxn modelId="{E6AA3FC7-FAEC-4F00-B576-AEC12661E5BF}" type="presParOf" srcId="{C3E0FD5F-0DB0-42CC-818D-F60B88177DD8}" destId="{608DAEB8-9192-4EDD-B99E-C533EB277AFA}" srcOrd="2" destOrd="0" presId="urn:microsoft.com/office/officeart/2005/8/layout/vProcess5"/>
    <dgm:cxn modelId="{F8EC0671-0DD8-47C1-87BC-D307B2BCC4C4}" type="presParOf" srcId="{C3E0FD5F-0DB0-42CC-818D-F60B88177DD8}" destId="{C88A4BA7-8142-4652-A708-57F68278C6EA}" srcOrd="3" destOrd="0" presId="urn:microsoft.com/office/officeart/2005/8/layout/vProcess5"/>
    <dgm:cxn modelId="{83A2858B-1CE0-45E0-A0BC-B88F750E82CB}" type="presParOf" srcId="{C3E0FD5F-0DB0-42CC-818D-F60B88177DD8}" destId="{5330ECD9-A521-4230-975E-DD04EBEBC1E6}" srcOrd="4" destOrd="0" presId="urn:microsoft.com/office/officeart/2005/8/layout/vProcess5"/>
    <dgm:cxn modelId="{8FD31FC2-0B3B-41B9-B23E-AC53A3AED603}" type="presParOf" srcId="{C3E0FD5F-0DB0-42CC-818D-F60B88177DD8}" destId="{BD11650C-DB83-42BD-A82E-62369D72CE00}" srcOrd="5" destOrd="0" presId="urn:microsoft.com/office/officeart/2005/8/layout/vProcess5"/>
    <dgm:cxn modelId="{C6FB1B92-82BC-4FDC-AB7A-85D25D931F72}" type="presParOf" srcId="{C3E0FD5F-0DB0-42CC-818D-F60B88177DD8}" destId="{FBA6F578-B92F-40D2-90BA-3BA1C183F2B0}" srcOrd="6" destOrd="0" presId="urn:microsoft.com/office/officeart/2005/8/layout/vProcess5"/>
    <dgm:cxn modelId="{F5FEA504-C52A-4646-81CC-792656454CC5}" type="presParOf" srcId="{C3E0FD5F-0DB0-42CC-818D-F60B88177DD8}" destId="{9390FF08-01BA-487C-8AF6-61ED0BA62DC7}" srcOrd="7" destOrd="0" presId="urn:microsoft.com/office/officeart/2005/8/layout/vProcess5"/>
    <dgm:cxn modelId="{227EC1D5-7C89-4434-8AD8-1895D7902B67}" type="presParOf" srcId="{C3E0FD5F-0DB0-42CC-818D-F60B88177DD8}" destId="{D0B06596-A7DF-4C0D-A378-3B1D5C69B04D}"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D701CD-4985-4D16-8566-0551DE6DAC10}"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en-US"/>
        </a:p>
      </dgm:t>
    </dgm:pt>
    <dgm:pt modelId="{F6C3BB84-8283-4CC5-BE01-DD918BBBCBA6}">
      <dgm:prSet phldrT="[Text]"/>
      <dgm:spPr/>
      <dgm:t>
        <a:bodyPr/>
        <a:lstStyle/>
        <a:p>
          <a:r>
            <a:rPr lang="en-US" dirty="0"/>
            <a:t>Definition</a:t>
          </a:r>
        </a:p>
      </dgm:t>
    </dgm:pt>
    <dgm:pt modelId="{EF7AF4B5-457B-4D21-B9BC-88D455C5355A}" type="parTrans" cxnId="{E25CC7DB-E72B-4F4D-8C77-94ADACD531E2}">
      <dgm:prSet/>
      <dgm:spPr/>
      <dgm:t>
        <a:bodyPr/>
        <a:lstStyle/>
        <a:p>
          <a:endParaRPr lang="en-US"/>
        </a:p>
      </dgm:t>
    </dgm:pt>
    <dgm:pt modelId="{C9D10B03-23A6-48CF-AD32-D73E88985392}" type="sibTrans" cxnId="{E25CC7DB-E72B-4F4D-8C77-94ADACD531E2}">
      <dgm:prSet/>
      <dgm:spPr/>
      <dgm:t>
        <a:bodyPr/>
        <a:lstStyle/>
        <a:p>
          <a:endParaRPr lang="en-US"/>
        </a:p>
      </dgm:t>
    </dgm:pt>
    <dgm:pt modelId="{5DCB77A5-7119-48D6-B6C5-EEF9A41409ED}">
      <dgm:prSet phldrT="[Text]"/>
      <dgm:spPr/>
      <dgm:t>
        <a:bodyPr/>
        <a:lstStyle/>
        <a:p>
          <a:r>
            <a:rPr lang="en-US" dirty="0"/>
            <a:t>Physical, sexual, or psychological abuse, or witnessing IPV</a:t>
          </a:r>
        </a:p>
      </dgm:t>
    </dgm:pt>
    <dgm:pt modelId="{F84A9529-B7E5-4362-941B-531EF93F5447}" type="parTrans" cxnId="{A0C39922-55BB-4072-A1E7-EFF9193AB317}">
      <dgm:prSet/>
      <dgm:spPr/>
      <dgm:t>
        <a:bodyPr/>
        <a:lstStyle/>
        <a:p>
          <a:endParaRPr lang="en-US"/>
        </a:p>
      </dgm:t>
    </dgm:pt>
    <dgm:pt modelId="{23F8983B-9C13-449C-B05C-33FA4F1CB494}" type="sibTrans" cxnId="{A0C39922-55BB-4072-A1E7-EFF9193AB317}">
      <dgm:prSet/>
      <dgm:spPr/>
      <dgm:t>
        <a:bodyPr/>
        <a:lstStyle/>
        <a:p>
          <a:endParaRPr lang="en-US"/>
        </a:p>
      </dgm:t>
    </dgm:pt>
    <dgm:pt modelId="{0C7604E6-BDE5-4259-9F80-DBD889DCDD06}">
      <dgm:prSet phldrT="[Text]"/>
      <dgm:spPr/>
      <dgm:t>
        <a:bodyPr/>
        <a:lstStyle/>
        <a:p>
          <a:r>
            <a:rPr lang="en-US" dirty="0" err="1"/>
            <a:t>Polytrauma</a:t>
          </a:r>
          <a:r>
            <a:rPr lang="en-US" dirty="0"/>
            <a:t> creates the greatest risk.</a:t>
          </a:r>
        </a:p>
      </dgm:t>
    </dgm:pt>
    <dgm:pt modelId="{A6FD893D-7E17-4EA4-9D74-983F743C0721}" type="parTrans" cxnId="{3D5E5349-E8A3-4E92-9E11-51A6A5F13013}">
      <dgm:prSet/>
      <dgm:spPr/>
      <dgm:t>
        <a:bodyPr/>
        <a:lstStyle/>
        <a:p>
          <a:endParaRPr lang="en-US"/>
        </a:p>
      </dgm:t>
    </dgm:pt>
    <dgm:pt modelId="{BB33AD39-724A-42E2-9867-8CCCE24546FE}" type="sibTrans" cxnId="{3D5E5349-E8A3-4E92-9E11-51A6A5F13013}">
      <dgm:prSet/>
      <dgm:spPr/>
      <dgm:t>
        <a:bodyPr/>
        <a:lstStyle/>
        <a:p>
          <a:endParaRPr lang="en-US"/>
        </a:p>
      </dgm:t>
    </dgm:pt>
    <dgm:pt modelId="{9654E964-3269-4EB8-8CB4-52F1AE33E0EE}">
      <dgm:prSet phldrT="[Text]"/>
      <dgm:spPr/>
      <dgm:t>
        <a:bodyPr/>
        <a:lstStyle/>
        <a:p>
          <a:r>
            <a:rPr lang="en-US" dirty="0"/>
            <a:t>Risk factor for…</a:t>
          </a:r>
        </a:p>
      </dgm:t>
    </dgm:pt>
    <dgm:pt modelId="{61E8EAE2-2267-4896-9B38-5585B2921754}" type="parTrans" cxnId="{768BAE9E-E3DD-4DA9-A143-071506DC5DCE}">
      <dgm:prSet/>
      <dgm:spPr/>
      <dgm:t>
        <a:bodyPr/>
        <a:lstStyle/>
        <a:p>
          <a:endParaRPr lang="en-US"/>
        </a:p>
      </dgm:t>
    </dgm:pt>
    <dgm:pt modelId="{A5DB957F-8942-45F6-9918-95C1CEB58CA5}" type="sibTrans" cxnId="{768BAE9E-E3DD-4DA9-A143-071506DC5DCE}">
      <dgm:prSet/>
      <dgm:spPr/>
      <dgm:t>
        <a:bodyPr/>
        <a:lstStyle/>
        <a:p>
          <a:endParaRPr lang="en-US"/>
        </a:p>
      </dgm:t>
    </dgm:pt>
    <dgm:pt modelId="{0BAEBC31-F0E1-4771-B8AB-6017BD0760A8}">
      <dgm:prSet phldrT="[Text]"/>
      <dgm:spPr/>
      <dgm:t>
        <a:bodyPr/>
        <a:lstStyle/>
        <a:p>
          <a:r>
            <a:rPr lang="en-US" dirty="0"/>
            <a:t>Adult and adolescent sexual assault perpetration</a:t>
          </a:r>
        </a:p>
      </dgm:t>
    </dgm:pt>
    <dgm:pt modelId="{27E04000-5B3F-4787-B09A-D51B84D58EF9}" type="parTrans" cxnId="{2F449ECA-5A5C-4769-8370-6D18B560E1AC}">
      <dgm:prSet/>
      <dgm:spPr/>
      <dgm:t>
        <a:bodyPr/>
        <a:lstStyle/>
        <a:p>
          <a:endParaRPr lang="en-US"/>
        </a:p>
      </dgm:t>
    </dgm:pt>
    <dgm:pt modelId="{3DD5028A-42D8-4ECC-8789-6347024D6A03}" type="sibTrans" cxnId="{2F449ECA-5A5C-4769-8370-6D18B560E1AC}">
      <dgm:prSet/>
      <dgm:spPr/>
      <dgm:t>
        <a:bodyPr/>
        <a:lstStyle/>
        <a:p>
          <a:endParaRPr lang="en-US"/>
        </a:p>
      </dgm:t>
    </dgm:pt>
    <dgm:pt modelId="{F626380E-D6E7-49B7-8514-C7D7049E42AD}">
      <dgm:prSet phldrT="[Text]"/>
      <dgm:spPr/>
      <dgm:t>
        <a:bodyPr/>
        <a:lstStyle/>
        <a:p>
          <a:r>
            <a:rPr lang="en-US" dirty="0"/>
            <a:t>Offending against children</a:t>
          </a:r>
        </a:p>
      </dgm:t>
    </dgm:pt>
    <dgm:pt modelId="{7D4B435B-4A22-43A2-97FB-6EBC34E30864}" type="parTrans" cxnId="{9C483574-3EED-4A3E-92AE-3727C76CFCF0}">
      <dgm:prSet/>
      <dgm:spPr/>
      <dgm:t>
        <a:bodyPr/>
        <a:lstStyle/>
        <a:p>
          <a:endParaRPr lang="en-US"/>
        </a:p>
      </dgm:t>
    </dgm:pt>
    <dgm:pt modelId="{F454D5B2-C3A6-4F71-A54C-40B90AE5BA95}" type="sibTrans" cxnId="{9C483574-3EED-4A3E-92AE-3727C76CFCF0}">
      <dgm:prSet/>
      <dgm:spPr/>
      <dgm:t>
        <a:bodyPr/>
        <a:lstStyle/>
        <a:p>
          <a:endParaRPr lang="en-US"/>
        </a:p>
      </dgm:t>
    </dgm:pt>
    <dgm:pt modelId="{53BBC530-042E-43C9-90D7-CA647E61E21C}">
      <dgm:prSet phldrT="[Text]"/>
      <dgm:spPr/>
      <dgm:t>
        <a:bodyPr/>
        <a:lstStyle/>
        <a:p>
          <a:r>
            <a:rPr lang="en-US" dirty="0"/>
            <a:t>Parting thought…</a:t>
          </a:r>
        </a:p>
      </dgm:t>
    </dgm:pt>
    <dgm:pt modelId="{2F3CE0A4-B62C-44DC-B286-3602BCCBD3C7}" type="parTrans" cxnId="{210832E2-A748-49A0-B4FD-B57063F04997}">
      <dgm:prSet/>
      <dgm:spPr/>
      <dgm:t>
        <a:bodyPr/>
        <a:lstStyle/>
        <a:p>
          <a:endParaRPr lang="en-US"/>
        </a:p>
      </dgm:t>
    </dgm:pt>
    <dgm:pt modelId="{BF6B402E-A230-4848-99CD-7F6ED92E44D8}" type="sibTrans" cxnId="{210832E2-A748-49A0-B4FD-B57063F04997}">
      <dgm:prSet/>
      <dgm:spPr/>
      <dgm:t>
        <a:bodyPr/>
        <a:lstStyle/>
        <a:p>
          <a:endParaRPr lang="en-US"/>
        </a:p>
      </dgm:t>
    </dgm:pt>
    <dgm:pt modelId="{BA5292A5-0C04-4180-AB36-D64FE94C42E6}">
      <dgm:prSet phldrT="[Text]"/>
      <dgm:spPr/>
      <dgm:t>
        <a:bodyPr/>
        <a:lstStyle/>
        <a:p>
          <a:r>
            <a:rPr lang="en-US" b="1" i="1"/>
            <a:t>Intervening early, in a trauma-informed way with youth who have experienced abuse may be an important component of selected prevention.</a:t>
          </a:r>
          <a:endParaRPr lang="en-US" dirty="0"/>
        </a:p>
      </dgm:t>
    </dgm:pt>
    <dgm:pt modelId="{A0FC4B80-5FA4-4DD7-B564-351A2BDDB71C}" type="parTrans" cxnId="{69E55C7D-951D-4528-80A3-5959A1F705CE}">
      <dgm:prSet/>
      <dgm:spPr/>
      <dgm:t>
        <a:bodyPr/>
        <a:lstStyle/>
        <a:p>
          <a:endParaRPr lang="en-US"/>
        </a:p>
      </dgm:t>
    </dgm:pt>
    <dgm:pt modelId="{DE077C90-0695-4372-BE48-067FBC2596CD}" type="sibTrans" cxnId="{69E55C7D-951D-4528-80A3-5959A1F705CE}">
      <dgm:prSet/>
      <dgm:spPr/>
      <dgm:t>
        <a:bodyPr/>
        <a:lstStyle/>
        <a:p>
          <a:endParaRPr lang="en-US"/>
        </a:p>
      </dgm:t>
    </dgm:pt>
    <dgm:pt modelId="{D521F3D8-F516-4D53-9250-EEF9419FE683}">
      <dgm:prSet phldrT="[Text]"/>
      <dgm:spPr/>
      <dgm:t>
        <a:bodyPr/>
        <a:lstStyle/>
        <a:p>
          <a:r>
            <a:rPr lang="en-US" dirty="0"/>
            <a:t>Bullying</a:t>
          </a:r>
        </a:p>
      </dgm:t>
    </dgm:pt>
    <dgm:pt modelId="{0580A174-D135-4CAF-AD02-40965F160005}" type="parTrans" cxnId="{6ADF454E-A15B-4577-B759-D60177073A65}">
      <dgm:prSet/>
      <dgm:spPr/>
      <dgm:t>
        <a:bodyPr/>
        <a:lstStyle/>
        <a:p>
          <a:endParaRPr lang="en-US"/>
        </a:p>
      </dgm:t>
    </dgm:pt>
    <dgm:pt modelId="{DBB09606-31CD-4CA5-A895-764117E7AE75}" type="sibTrans" cxnId="{6ADF454E-A15B-4577-B759-D60177073A65}">
      <dgm:prSet/>
      <dgm:spPr/>
      <dgm:t>
        <a:bodyPr/>
        <a:lstStyle/>
        <a:p>
          <a:endParaRPr lang="en-US"/>
        </a:p>
      </dgm:t>
    </dgm:pt>
    <dgm:pt modelId="{73638375-FE2E-4473-A471-727FA60E1B48}">
      <dgm:prSet phldrT="[Text]"/>
      <dgm:spPr/>
      <dgm:t>
        <a:bodyPr/>
        <a:lstStyle/>
        <a:p>
          <a:r>
            <a:rPr lang="en-US" dirty="0"/>
            <a:t>Dating violence and adult IPV</a:t>
          </a:r>
        </a:p>
      </dgm:t>
    </dgm:pt>
    <dgm:pt modelId="{538E6282-6D0E-41C6-84C5-C78AC93F1F46}" type="parTrans" cxnId="{D0449B3A-8DC9-4073-8CC9-BDF102AAEA50}">
      <dgm:prSet/>
      <dgm:spPr/>
      <dgm:t>
        <a:bodyPr/>
        <a:lstStyle/>
        <a:p>
          <a:endParaRPr lang="en-US"/>
        </a:p>
      </dgm:t>
    </dgm:pt>
    <dgm:pt modelId="{E7877E1F-6275-495F-8326-54E981B8550B}" type="sibTrans" cxnId="{D0449B3A-8DC9-4073-8CC9-BDF102AAEA50}">
      <dgm:prSet/>
      <dgm:spPr/>
      <dgm:t>
        <a:bodyPr/>
        <a:lstStyle/>
        <a:p>
          <a:endParaRPr lang="en-US"/>
        </a:p>
      </dgm:t>
    </dgm:pt>
    <dgm:pt modelId="{898B30B9-163F-4692-ABF0-5A6302424362}">
      <dgm:prSet phldrT="[Text]"/>
      <dgm:spPr/>
      <dgm:t>
        <a:bodyPr/>
        <a:lstStyle/>
        <a:p>
          <a:r>
            <a:rPr lang="en-US" dirty="0"/>
            <a:t>Suicide</a:t>
          </a:r>
        </a:p>
      </dgm:t>
    </dgm:pt>
    <dgm:pt modelId="{01AD2730-EEFF-4065-A6E6-BE4B64FBE263}" type="parTrans" cxnId="{12D73859-E9BE-47DA-87C1-10A256505DA3}">
      <dgm:prSet/>
      <dgm:spPr/>
      <dgm:t>
        <a:bodyPr/>
        <a:lstStyle/>
        <a:p>
          <a:endParaRPr lang="en-US"/>
        </a:p>
      </dgm:t>
    </dgm:pt>
    <dgm:pt modelId="{386F399D-FD39-4892-AC7D-F17772A7DCD9}" type="sibTrans" cxnId="{12D73859-E9BE-47DA-87C1-10A256505DA3}">
      <dgm:prSet/>
      <dgm:spPr/>
      <dgm:t>
        <a:bodyPr/>
        <a:lstStyle/>
        <a:p>
          <a:endParaRPr lang="en-US"/>
        </a:p>
      </dgm:t>
    </dgm:pt>
    <dgm:pt modelId="{E1024773-2441-4A7F-82DC-DEAFDB83F596}">
      <dgm:prSet phldrT="[Text]"/>
      <dgm:spPr/>
      <dgm:t>
        <a:bodyPr/>
        <a:lstStyle/>
        <a:p>
          <a:endParaRPr lang="en-US" dirty="0"/>
        </a:p>
      </dgm:t>
    </dgm:pt>
    <dgm:pt modelId="{BE090197-99B0-4C8A-8D4F-5156C6D56CFF}" type="parTrans" cxnId="{B9581D0D-96F2-4650-AD93-8DD1F2A6FC82}">
      <dgm:prSet/>
      <dgm:spPr/>
      <dgm:t>
        <a:bodyPr/>
        <a:lstStyle/>
        <a:p>
          <a:endParaRPr lang="en-US"/>
        </a:p>
      </dgm:t>
    </dgm:pt>
    <dgm:pt modelId="{98862401-0294-4839-8B99-D0F20BE57AF2}" type="sibTrans" cxnId="{B9581D0D-96F2-4650-AD93-8DD1F2A6FC82}">
      <dgm:prSet/>
      <dgm:spPr/>
      <dgm:t>
        <a:bodyPr/>
        <a:lstStyle/>
        <a:p>
          <a:endParaRPr lang="en-US"/>
        </a:p>
      </dgm:t>
    </dgm:pt>
    <dgm:pt modelId="{81108FC2-3CE0-4E6C-9699-435947532387}">
      <dgm:prSet phldrT="[Text]"/>
      <dgm:spPr/>
      <dgm:t>
        <a:bodyPr/>
        <a:lstStyle/>
        <a:p>
          <a:endParaRPr lang="en-US" dirty="0"/>
        </a:p>
      </dgm:t>
    </dgm:pt>
    <dgm:pt modelId="{8FBEA806-16BC-4E5D-AF90-AA2EAFB3EF7C}" type="parTrans" cxnId="{4757C007-ED47-4D71-9CE7-D7963206BB34}">
      <dgm:prSet/>
      <dgm:spPr/>
      <dgm:t>
        <a:bodyPr/>
        <a:lstStyle/>
        <a:p>
          <a:endParaRPr lang="en-US"/>
        </a:p>
      </dgm:t>
    </dgm:pt>
    <dgm:pt modelId="{829E4734-4A21-4268-9474-4DF6B4992967}" type="sibTrans" cxnId="{4757C007-ED47-4D71-9CE7-D7963206BB34}">
      <dgm:prSet/>
      <dgm:spPr/>
      <dgm:t>
        <a:bodyPr/>
        <a:lstStyle/>
        <a:p>
          <a:endParaRPr lang="en-US"/>
        </a:p>
      </dgm:t>
    </dgm:pt>
    <dgm:pt modelId="{4923DF7C-7505-4991-84D7-CD8F58BE7FD3}">
      <dgm:prSet phldrT="[Text]"/>
      <dgm:spPr/>
      <dgm:t>
        <a:bodyPr/>
        <a:lstStyle/>
        <a:p>
          <a:endParaRPr lang="en-US" dirty="0"/>
        </a:p>
      </dgm:t>
    </dgm:pt>
    <dgm:pt modelId="{0210A1F5-C300-4783-AF39-228FA8B38CE1}" type="parTrans" cxnId="{28A1388B-BD44-4D8D-B73C-772826ECD48F}">
      <dgm:prSet/>
      <dgm:spPr/>
      <dgm:t>
        <a:bodyPr/>
        <a:lstStyle/>
        <a:p>
          <a:endParaRPr lang="en-US"/>
        </a:p>
      </dgm:t>
    </dgm:pt>
    <dgm:pt modelId="{F4D39F07-0DDF-4D39-B0DF-D75AA0F27C4B}" type="sibTrans" cxnId="{28A1388B-BD44-4D8D-B73C-772826ECD48F}">
      <dgm:prSet/>
      <dgm:spPr/>
      <dgm:t>
        <a:bodyPr/>
        <a:lstStyle/>
        <a:p>
          <a:endParaRPr lang="en-US"/>
        </a:p>
      </dgm:t>
    </dgm:pt>
    <dgm:pt modelId="{6DF19979-E35D-49C6-8ECE-21285B95774F}">
      <dgm:prSet phldrT="[Text]"/>
      <dgm:spPr/>
      <dgm:t>
        <a:bodyPr/>
        <a:lstStyle/>
        <a:p>
          <a:endParaRPr lang="en-US" dirty="0"/>
        </a:p>
      </dgm:t>
    </dgm:pt>
    <dgm:pt modelId="{BAA8530D-5B9B-4935-AD7F-64012C77B4A7}" type="parTrans" cxnId="{CEFE6CB7-BAA9-42E0-9BEC-202EED43AF3C}">
      <dgm:prSet/>
      <dgm:spPr/>
      <dgm:t>
        <a:bodyPr/>
        <a:lstStyle/>
        <a:p>
          <a:endParaRPr lang="en-US"/>
        </a:p>
      </dgm:t>
    </dgm:pt>
    <dgm:pt modelId="{0694E76B-721E-40C0-94D1-BDC264DC32D7}" type="sibTrans" cxnId="{CEFE6CB7-BAA9-42E0-9BEC-202EED43AF3C}">
      <dgm:prSet/>
      <dgm:spPr/>
      <dgm:t>
        <a:bodyPr/>
        <a:lstStyle/>
        <a:p>
          <a:endParaRPr lang="en-US"/>
        </a:p>
      </dgm:t>
    </dgm:pt>
    <dgm:pt modelId="{FFD79BEC-E443-410C-8317-971EEB4D658B}">
      <dgm:prSet phldrT="[Text]"/>
      <dgm:spPr/>
      <dgm:t>
        <a:bodyPr/>
        <a:lstStyle/>
        <a:p>
          <a:endParaRPr lang="en-US" dirty="0"/>
        </a:p>
      </dgm:t>
    </dgm:pt>
    <dgm:pt modelId="{F1A6E78A-86BD-4E99-9946-04C0FC073233}" type="parTrans" cxnId="{68F6590F-9750-4587-B240-DA43B93820A5}">
      <dgm:prSet/>
      <dgm:spPr/>
      <dgm:t>
        <a:bodyPr/>
        <a:lstStyle/>
        <a:p>
          <a:endParaRPr lang="en-US"/>
        </a:p>
      </dgm:t>
    </dgm:pt>
    <dgm:pt modelId="{EB24AC82-93CF-4A1D-B591-91AA26A484D7}" type="sibTrans" cxnId="{68F6590F-9750-4587-B240-DA43B93820A5}">
      <dgm:prSet/>
      <dgm:spPr/>
      <dgm:t>
        <a:bodyPr/>
        <a:lstStyle/>
        <a:p>
          <a:endParaRPr lang="en-US"/>
        </a:p>
      </dgm:t>
    </dgm:pt>
    <dgm:pt modelId="{5F8BCDB5-5BDC-4A17-B1CD-24F59BF0EA94}" type="pres">
      <dgm:prSet presAssocID="{52D701CD-4985-4D16-8566-0551DE6DAC10}" presName="Name0" presStyleCnt="0">
        <dgm:presLayoutVars>
          <dgm:dir/>
          <dgm:animLvl val="lvl"/>
          <dgm:resizeHandles val="exact"/>
        </dgm:presLayoutVars>
      </dgm:prSet>
      <dgm:spPr/>
    </dgm:pt>
    <dgm:pt modelId="{EA9DA3BD-4537-4E77-98F0-E83DCE6BC467}" type="pres">
      <dgm:prSet presAssocID="{F6C3BB84-8283-4CC5-BE01-DD918BBBCBA6}" presName="composite" presStyleCnt="0"/>
      <dgm:spPr/>
    </dgm:pt>
    <dgm:pt modelId="{C717121D-8F39-40B3-A2A3-2D400208E57D}" type="pres">
      <dgm:prSet presAssocID="{F6C3BB84-8283-4CC5-BE01-DD918BBBCBA6}" presName="parTx" presStyleLbl="alignNode1" presStyleIdx="0" presStyleCnt="3">
        <dgm:presLayoutVars>
          <dgm:chMax val="0"/>
          <dgm:chPref val="0"/>
          <dgm:bulletEnabled val="1"/>
        </dgm:presLayoutVars>
      </dgm:prSet>
      <dgm:spPr/>
    </dgm:pt>
    <dgm:pt modelId="{0D3D5AC8-C71A-4EE1-97CB-5752A41F2D86}" type="pres">
      <dgm:prSet presAssocID="{F6C3BB84-8283-4CC5-BE01-DD918BBBCBA6}" presName="desTx" presStyleLbl="alignAccFollowNode1" presStyleIdx="0" presStyleCnt="3">
        <dgm:presLayoutVars>
          <dgm:bulletEnabled val="1"/>
        </dgm:presLayoutVars>
      </dgm:prSet>
      <dgm:spPr/>
    </dgm:pt>
    <dgm:pt modelId="{47033AFB-7833-46A3-82AD-693CA2E5F53A}" type="pres">
      <dgm:prSet presAssocID="{C9D10B03-23A6-48CF-AD32-D73E88985392}" presName="space" presStyleCnt="0"/>
      <dgm:spPr/>
    </dgm:pt>
    <dgm:pt modelId="{9F6B68C0-DA10-4E2A-9899-3AED25900FE3}" type="pres">
      <dgm:prSet presAssocID="{9654E964-3269-4EB8-8CB4-52F1AE33E0EE}" presName="composite" presStyleCnt="0"/>
      <dgm:spPr/>
    </dgm:pt>
    <dgm:pt modelId="{9EF54F50-5B2C-4CC5-89F2-A49094CA77F5}" type="pres">
      <dgm:prSet presAssocID="{9654E964-3269-4EB8-8CB4-52F1AE33E0EE}" presName="parTx" presStyleLbl="alignNode1" presStyleIdx="1" presStyleCnt="3">
        <dgm:presLayoutVars>
          <dgm:chMax val="0"/>
          <dgm:chPref val="0"/>
          <dgm:bulletEnabled val="1"/>
        </dgm:presLayoutVars>
      </dgm:prSet>
      <dgm:spPr/>
    </dgm:pt>
    <dgm:pt modelId="{E4927D6E-47E5-4283-817B-88B233A49B8F}" type="pres">
      <dgm:prSet presAssocID="{9654E964-3269-4EB8-8CB4-52F1AE33E0EE}" presName="desTx" presStyleLbl="alignAccFollowNode1" presStyleIdx="1" presStyleCnt="3">
        <dgm:presLayoutVars>
          <dgm:bulletEnabled val="1"/>
        </dgm:presLayoutVars>
      </dgm:prSet>
      <dgm:spPr/>
    </dgm:pt>
    <dgm:pt modelId="{8A2C63F8-A0AF-4D5D-9D5A-CC2B558BEC9C}" type="pres">
      <dgm:prSet presAssocID="{A5DB957F-8942-45F6-9918-95C1CEB58CA5}" presName="space" presStyleCnt="0"/>
      <dgm:spPr/>
    </dgm:pt>
    <dgm:pt modelId="{D8E4389D-9EE6-49A8-AAD2-42162FC59C75}" type="pres">
      <dgm:prSet presAssocID="{53BBC530-042E-43C9-90D7-CA647E61E21C}" presName="composite" presStyleCnt="0"/>
      <dgm:spPr/>
    </dgm:pt>
    <dgm:pt modelId="{2DB8CA4E-27C5-40F4-9C3C-2F76B3F38191}" type="pres">
      <dgm:prSet presAssocID="{53BBC530-042E-43C9-90D7-CA647E61E21C}" presName="parTx" presStyleLbl="alignNode1" presStyleIdx="2" presStyleCnt="3">
        <dgm:presLayoutVars>
          <dgm:chMax val="0"/>
          <dgm:chPref val="0"/>
          <dgm:bulletEnabled val="1"/>
        </dgm:presLayoutVars>
      </dgm:prSet>
      <dgm:spPr/>
    </dgm:pt>
    <dgm:pt modelId="{8E6730DD-E486-4854-80A3-39A83CA2BC36}" type="pres">
      <dgm:prSet presAssocID="{53BBC530-042E-43C9-90D7-CA647E61E21C}" presName="desTx" presStyleLbl="alignAccFollowNode1" presStyleIdx="2" presStyleCnt="3">
        <dgm:presLayoutVars>
          <dgm:bulletEnabled val="1"/>
        </dgm:presLayoutVars>
      </dgm:prSet>
      <dgm:spPr/>
    </dgm:pt>
  </dgm:ptLst>
  <dgm:cxnLst>
    <dgm:cxn modelId="{14BA0000-309E-4134-85B7-FEF450B15C4C}" type="presOf" srcId="{5DCB77A5-7119-48D6-B6C5-EEF9A41409ED}" destId="{0D3D5AC8-C71A-4EE1-97CB-5752A41F2D86}" srcOrd="0" destOrd="0" presId="urn:microsoft.com/office/officeart/2005/8/layout/hList1"/>
    <dgm:cxn modelId="{A27C0E00-BC50-4049-A02E-16CDE58FB11F}" type="presOf" srcId="{4923DF7C-7505-4991-84D7-CD8F58BE7FD3}" destId="{E4927D6E-47E5-4283-817B-88B233A49B8F}" srcOrd="0" destOrd="3" presId="urn:microsoft.com/office/officeart/2005/8/layout/hList1"/>
    <dgm:cxn modelId="{4757C007-ED47-4D71-9CE7-D7963206BB34}" srcId="{9654E964-3269-4EB8-8CB4-52F1AE33E0EE}" destId="{81108FC2-3CE0-4E6C-9699-435947532387}" srcOrd="1" destOrd="0" parTransId="{8FBEA806-16BC-4E5D-AF90-AA2EAFB3EF7C}" sibTransId="{829E4734-4A21-4268-9474-4DF6B4992967}"/>
    <dgm:cxn modelId="{EA660C0D-3B78-49CE-837E-34560B4B7077}" type="presOf" srcId="{73638375-FE2E-4473-A471-727FA60E1B48}" destId="{E4927D6E-47E5-4283-817B-88B233A49B8F}" srcOrd="0" destOrd="6" presId="urn:microsoft.com/office/officeart/2005/8/layout/hList1"/>
    <dgm:cxn modelId="{B9581D0D-96F2-4650-AD93-8DD1F2A6FC82}" srcId="{F6C3BB84-8283-4CC5-BE01-DD918BBBCBA6}" destId="{E1024773-2441-4A7F-82DC-DEAFDB83F596}" srcOrd="1" destOrd="0" parTransId="{BE090197-99B0-4C8A-8D4F-5156C6D56CFF}" sibTransId="{98862401-0294-4839-8B99-D0F20BE57AF2}"/>
    <dgm:cxn modelId="{68F6590F-9750-4587-B240-DA43B93820A5}" srcId="{9654E964-3269-4EB8-8CB4-52F1AE33E0EE}" destId="{FFD79BEC-E443-410C-8317-971EEB4D658B}" srcOrd="7" destOrd="0" parTransId="{F1A6E78A-86BD-4E99-9946-04C0FC073233}" sibTransId="{EB24AC82-93CF-4A1D-B591-91AA26A484D7}"/>
    <dgm:cxn modelId="{FBBD3219-90DE-40E3-9496-3A05A4892BE1}" type="presOf" srcId="{53BBC530-042E-43C9-90D7-CA647E61E21C}" destId="{2DB8CA4E-27C5-40F4-9C3C-2F76B3F38191}" srcOrd="0" destOrd="0" presId="urn:microsoft.com/office/officeart/2005/8/layout/hList1"/>
    <dgm:cxn modelId="{32E0FB1C-64B9-44A5-B86D-A2D04512CAB1}" type="presOf" srcId="{D521F3D8-F516-4D53-9250-EEF9419FE683}" destId="{E4927D6E-47E5-4283-817B-88B233A49B8F}" srcOrd="0" destOrd="4" presId="urn:microsoft.com/office/officeart/2005/8/layout/hList1"/>
    <dgm:cxn modelId="{A0C39922-55BB-4072-A1E7-EFF9193AB317}" srcId="{F6C3BB84-8283-4CC5-BE01-DD918BBBCBA6}" destId="{5DCB77A5-7119-48D6-B6C5-EEF9A41409ED}" srcOrd="0" destOrd="0" parTransId="{F84A9529-B7E5-4362-941B-531EF93F5447}" sibTransId="{23F8983B-9C13-449C-B05C-33FA4F1CB494}"/>
    <dgm:cxn modelId="{8CD01B31-B65C-432C-99A8-2854FD60A483}" type="presOf" srcId="{FFD79BEC-E443-410C-8317-971EEB4D658B}" destId="{E4927D6E-47E5-4283-817B-88B233A49B8F}" srcOrd="0" destOrd="7" presId="urn:microsoft.com/office/officeart/2005/8/layout/hList1"/>
    <dgm:cxn modelId="{D0449B3A-8DC9-4073-8CC9-BDF102AAEA50}" srcId="{9654E964-3269-4EB8-8CB4-52F1AE33E0EE}" destId="{73638375-FE2E-4473-A471-727FA60E1B48}" srcOrd="6" destOrd="0" parTransId="{538E6282-6D0E-41C6-84C5-C78AC93F1F46}" sibTransId="{E7877E1F-6275-495F-8326-54E981B8550B}"/>
    <dgm:cxn modelId="{6EED6E3D-36C1-464F-8607-8AA93DFD6703}" type="presOf" srcId="{81108FC2-3CE0-4E6C-9699-435947532387}" destId="{E4927D6E-47E5-4283-817B-88B233A49B8F}" srcOrd="0" destOrd="1" presId="urn:microsoft.com/office/officeart/2005/8/layout/hList1"/>
    <dgm:cxn modelId="{7E3A4E5E-4B6E-478F-A7FC-0FBCC78C807F}" type="presOf" srcId="{52D701CD-4985-4D16-8566-0551DE6DAC10}" destId="{5F8BCDB5-5BDC-4A17-B1CD-24F59BF0EA94}" srcOrd="0" destOrd="0" presId="urn:microsoft.com/office/officeart/2005/8/layout/hList1"/>
    <dgm:cxn modelId="{45EC6247-B51B-4770-841E-789B40E2D213}" type="presOf" srcId="{F6C3BB84-8283-4CC5-BE01-DD918BBBCBA6}" destId="{C717121D-8F39-40B3-A2A3-2D400208E57D}" srcOrd="0" destOrd="0" presId="urn:microsoft.com/office/officeart/2005/8/layout/hList1"/>
    <dgm:cxn modelId="{3D5E5349-E8A3-4E92-9E11-51A6A5F13013}" srcId="{F6C3BB84-8283-4CC5-BE01-DD918BBBCBA6}" destId="{0C7604E6-BDE5-4259-9F80-DBD889DCDD06}" srcOrd="2" destOrd="0" parTransId="{A6FD893D-7E17-4EA4-9D74-983F743C0721}" sibTransId="{BB33AD39-724A-42E2-9867-8CCCE24546FE}"/>
    <dgm:cxn modelId="{39228849-4058-49B7-96AC-ED47256E8E37}" type="presOf" srcId="{BA5292A5-0C04-4180-AB36-D64FE94C42E6}" destId="{8E6730DD-E486-4854-80A3-39A83CA2BC36}" srcOrd="0" destOrd="0" presId="urn:microsoft.com/office/officeart/2005/8/layout/hList1"/>
    <dgm:cxn modelId="{6ADF454E-A15B-4577-B759-D60177073A65}" srcId="{9654E964-3269-4EB8-8CB4-52F1AE33E0EE}" destId="{D521F3D8-F516-4D53-9250-EEF9419FE683}" srcOrd="4" destOrd="0" parTransId="{0580A174-D135-4CAF-AD02-40965F160005}" sibTransId="{DBB09606-31CD-4CA5-A895-764117E7AE75}"/>
    <dgm:cxn modelId="{2E7B464E-40BF-4F37-9D5F-A59B0759C5B2}" type="presOf" srcId="{F626380E-D6E7-49B7-8514-C7D7049E42AD}" destId="{E4927D6E-47E5-4283-817B-88B233A49B8F}" srcOrd="0" destOrd="2" presId="urn:microsoft.com/office/officeart/2005/8/layout/hList1"/>
    <dgm:cxn modelId="{28788552-2579-4A76-AE12-19063FB012BF}" type="presOf" srcId="{6DF19979-E35D-49C6-8ECE-21285B95774F}" destId="{E4927D6E-47E5-4283-817B-88B233A49B8F}" srcOrd="0" destOrd="5" presId="urn:microsoft.com/office/officeart/2005/8/layout/hList1"/>
    <dgm:cxn modelId="{13B2AC73-F18C-40B0-A0A1-06CD06E58A5D}" type="presOf" srcId="{9654E964-3269-4EB8-8CB4-52F1AE33E0EE}" destId="{9EF54F50-5B2C-4CC5-89F2-A49094CA77F5}" srcOrd="0" destOrd="0" presId="urn:microsoft.com/office/officeart/2005/8/layout/hList1"/>
    <dgm:cxn modelId="{9C483574-3EED-4A3E-92AE-3727C76CFCF0}" srcId="{9654E964-3269-4EB8-8CB4-52F1AE33E0EE}" destId="{F626380E-D6E7-49B7-8514-C7D7049E42AD}" srcOrd="2" destOrd="0" parTransId="{7D4B435B-4A22-43A2-97FB-6EBC34E30864}" sibTransId="{F454D5B2-C3A6-4F71-A54C-40B90AE5BA95}"/>
    <dgm:cxn modelId="{12D73859-E9BE-47DA-87C1-10A256505DA3}" srcId="{9654E964-3269-4EB8-8CB4-52F1AE33E0EE}" destId="{898B30B9-163F-4692-ABF0-5A6302424362}" srcOrd="8" destOrd="0" parTransId="{01AD2730-EEFF-4065-A6E6-BE4B64FBE263}" sibTransId="{386F399D-FD39-4892-AC7D-F17772A7DCD9}"/>
    <dgm:cxn modelId="{A6677A5A-890B-45AA-9962-B28215387DF3}" type="presOf" srcId="{0C7604E6-BDE5-4259-9F80-DBD889DCDD06}" destId="{0D3D5AC8-C71A-4EE1-97CB-5752A41F2D86}" srcOrd="0" destOrd="2" presId="urn:microsoft.com/office/officeart/2005/8/layout/hList1"/>
    <dgm:cxn modelId="{69E55C7D-951D-4528-80A3-5959A1F705CE}" srcId="{53BBC530-042E-43C9-90D7-CA647E61E21C}" destId="{BA5292A5-0C04-4180-AB36-D64FE94C42E6}" srcOrd="0" destOrd="0" parTransId="{A0FC4B80-5FA4-4DD7-B564-351A2BDDB71C}" sibTransId="{DE077C90-0695-4372-BE48-067FBC2596CD}"/>
    <dgm:cxn modelId="{28A1388B-BD44-4D8D-B73C-772826ECD48F}" srcId="{9654E964-3269-4EB8-8CB4-52F1AE33E0EE}" destId="{4923DF7C-7505-4991-84D7-CD8F58BE7FD3}" srcOrd="3" destOrd="0" parTransId="{0210A1F5-C300-4783-AF39-228FA8B38CE1}" sibTransId="{F4D39F07-0DDF-4D39-B0DF-D75AA0F27C4B}"/>
    <dgm:cxn modelId="{D1EC4A9E-2CE4-4625-AE09-7A2FEF8CCC6E}" type="presOf" srcId="{0BAEBC31-F0E1-4771-B8AB-6017BD0760A8}" destId="{E4927D6E-47E5-4283-817B-88B233A49B8F}" srcOrd="0" destOrd="0" presId="urn:microsoft.com/office/officeart/2005/8/layout/hList1"/>
    <dgm:cxn modelId="{768BAE9E-E3DD-4DA9-A143-071506DC5DCE}" srcId="{52D701CD-4985-4D16-8566-0551DE6DAC10}" destId="{9654E964-3269-4EB8-8CB4-52F1AE33E0EE}" srcOrd="1" destOrd="0" parTransId="{61E8EAE2-2267-4896-9B38-5585B2921754}" sibTransId="{A5DB957F-8942-45F6-9918-95C1CEB58CA5}"/>
    <dgm:cxn modelId="{0EAA30A3-3814-4720-B8FB-1A7C81FF2F27}" type="presOf" srcId="{898B30B9-163F-4692-ABF0-5A6302424362}" destId="{E4927D6E-47E5-4283-817B-88B233A49B8F}" srcOrd="0" destOrd="8" presId="urn:microsoft.com/office/officeart/2005/8/layout/hList1"/>
    <dgm:cxn modelId="{CEFE6CB7-BAA9-42E0-9BEC-202EED43AF3C}" srcId="{9654E964-3269-4EB8-8CB4-52F1AE33E0EE}" destId="{6DF19979-E35D-49C6-8ECE-21285B95774F}" srcOrd="5" destOrd="0" parTransId="{BAA8530D-5B9B-4935-AD7F-64012C77B4A7}" sibTransId="{0694E76B-721E-40C0-94D1-BDC264DC32D7}"/>
    <dgm:cxn modelId="{2F449ECA-5A5C-4769-8370-6D18B560E1AC}" srcId="{9654E964-3269-4EB8-8CB4-52F1AE33E0EE}" destId="{0BAEBC31-F0E1-4771-B8AB-6017BD0760A8}" srcOrd="0" destOrd="0" parTransId="{27E04000-5B3F-4787-B09A-D51B84D58EF9}" sibTransId="{3DD5028A-42D8-4ECC-8789-6347024D6A03}"/>
    <dgm:cxn modelId="{D94771D7-DD9A-47D0-8217-579DF79A0B5C}" type="presOf" srcId="{E1024773-2441-4A7F-82DC-DEAFDB83F596}" destId="{0D3D5AC8-C71A-4EE1-97CB-5752A41F2D86}" srcOrd="0" destOrd="1" presId="urn:microsoft.com/office/officeart/2005/8/layout/hList1"/>
    <dgm:cxn modelId="{E25CC7DB-E72B-4F4D-8C77-94ADACD531E2}" srcId="{52D701CD-4985-4D16-8566-0551DE6DAC10}" destId="{F6C3BB84-8283-4CC5-BE01-DD918BBBCBA6}" srcOrd="0" destOrd="0" parTransId="{EF7AF4B5-457B-4D21-B9BC-88D455C5355A}" sibTransId="{C9D10B03-23A6-48CF-AD32-D73E88985392}"/>
    <dgm:cxn modelId="{210832E2-A748-49A0-B4FD-B57063F04997}" srcId="{52D701CD-4985-4D16-8566-0551DE6DAC10}" destId="{53BBC530-042E-43C9-90D7-CA647E61E21C}" srcOrd="2" destOrd="0" parTransId="{2F3CE0A4-B62C-44DC-B286-3602BCCBD3C7}" sibTransId="{BF6B402E-A230-4848-99CD-7F6ED92E44D8}"/>
    <dgm:cxn modelId="{FE28552D-6421-4E51-9F24-B04F9D558788}" type="presParOf" srcId="{5F8BCDB5-5BDC-4A17-B1CD-24F59BF0EA94}" destId="{EA9DA3BD-4537-4E77-98F0-E83DCE6BC467}" srcOrd="0" destOrd="0" presId="urn:microsoft.com/office/officeart/2005/8/layout/hList1"/>
    <dgm:cxn modelId="{1CA00BE3-F914-4594-B3E7-B33C4C9380C7}" type="presParOf" srcId="{EA9DA3BD-4537-4E77-98F0-E83DCE6BC467}" destId="{C717121D-8F39-40B3-A2A3-2D400208E57D}" srcOrd="0" destOrd="0" presId="urn:microsoft.com/office/officeart/2005/8/layout/hList1"/>
    <dgm:cxn modelId="{B2AE9E92-7ED5-4DB7-AFD6-6F882F0A3848}" type="presParOf" srcId="{EA9DA3BD-4537-4E77-98F0-E83DCE6BC467}" destId="{0D3D5AC8-C71A-4EE1-97CB-5752A41F2D86}" srcOrd="1" destOrd="0" presId="urn:microsoft.com/office/officeart/2005/8/layout/hList1"/>
    <dgm:cxn modelId="{E6CF90B1-0336-4F9A-BE6A-9861D7A5E22E}" type="presParOf" srcId="{5F8BCDB5-5BDC-4A17-B1CD-24F59BF0EA94}" destId="{47033AFB-7833-46A3-82AD-693CA2E5F53A}" srcOrd="1" destOrd="0" presId="urn:microsoft.com/office/officeart/2005/8/layout/hList1"/>
    <dgm:cxn modelId="{217637D5-73AF-4BE0-B57B-5502A9086831}" type="presParOf" srcId="{5F8BCDB5-5BDC-4A17-B1CD-24F59BF0EA94}" destId="{9F6B68C0-DA10-4E2A-9899-3AED25900FE3}" srcOrd="2" destOrd="0" presId="urn:microsoft.com/office/officeart/2005/8/layout/hList1"/>
    <dgm:cxn modelId="{42BE6B42-7616-4875-94EF-B385DE80ACC9}" type="presParOf" srcId="{9F6B68C0-DA10-4E2A-9899-3AED25900FE3}" destId="{9EF54F50-5B2C-4CC5-89F2-A49094CA77F5}" srcOrd="0" destOrd="0" presId="urn:microsoft.com/office/officeart/2005/8/layout/hList1"/>
    <dgm:cxn modelId="{9880DF3D-DB21-42B8-AF4A-8E6F1009781C}" type="presParOf" srcId="{9F6B68C0-DA10-4E2A-9899-3AED25900FE3}" destId="{E4927D6E-47E5-4283-817B-88B233A49B8F}" srcOrd="1" destOrd="0" presId="urn:microsoft.com/office/officeart/2005/8/layout/hList1"/>
    <dgm:cxn modelId="{F72C6A47-691F-4DA0-825F-8F6F6051BEFA}" type="presParOf" srcId="{5F8BCDB5-5BDC-4A17-B1CD-24F59BF0EA94}" destId="{8A2C63F8-A0AF-4D5D-9D5A-CC2B558BEC9C}" srcOrd="3" destOrd="0" presId="urn:microsoft.com/office/officeart/2005/8/layout/hList1"/>
    <dgm:cxn modelId="{DEF04A1B-7E0F-423C-91CE-64E24D6413EB}" type="presParOf" srcId="{5F8BCDB5-5BDC-4A17-B1CD-24F59BF0EA94}" destId="{D8E4389D-9EE6-49A8-AAD2-42162FC59C75}" srcOrd="4" destOrd="0" presId="urn:microsoft.com/office/officeart/2005/8/layout/hList1"/>
    <dgm:cxn modelId="{F10F66BB-0F37-4AD3-8DCA-19EF5C72C49C}" type="presParOf" srcId="{D8E4389D-9EE6-49A8-AAD2-42162FC59C75}" destId="{2DB8CA4E-27C5-40F4-9C3C-2F76B3F38191}" srcOrd="0" destOrd="0" presId="urn:microsoft.com/office/officeart/2005/8/layout/hList1"/>
    <dgm:cxn modelId="{AA1D5482-05C8-4259-BA18-0878F2F942A5}" type="presParOf" srcId="{D8E4389D-9EE6-49A8-AAD2-42162FC59C75}" destId="{8E6730DD-E486-4854-80A3-39A83CA2BC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D701CD-4985-4D16-8566-0551DE6DAC1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F6C3BB84-8283-4CC5-BE01-DD918BBBCBA6}">
      <dgm:prSet phldrT="[Text]"/>
      <dgm:spPr/>
      <dgm:t>
        <a:bodyPr/>
        <a:lstStyle/>
        <a:p>
          <a:r>
            <a:rPr lang="en-US" dirty="0"/>
            <a:t>Definition</a:t>
          </a:r>
        </a:p>
      </dgm:t>
    </dgm:pt>
    <dgm:pt modelId="{EF7AF4B5-457B-4D21-B9BC-88D455C5355A}" type="parTrans" cxnId="{E25CC7DB-E72B-4F4D-8C77-94ADACD531E2}">
      <dgm:prSet/>
      <dgm:spPr/>
      <dgm:t>
        <a:bodyPr/>
        <a:lstStyle/>
        <a:p>
          <a:endParaRPr lang="en-US"/>
        </a:p>
      </dgm:t>
    </dgm:pt>
    <dgm:pt modelId="{C9D10B03-23A6-48CF-AD32-D73E88985392}" type="sibTrans" cxnId="{E25CC7DB-E72B-4F4D-8C77-94ADACD531E2}">
      <dgm:prSet/>
      <dgm:spPr/>
      <dgm:t>
        <a:bodyPr/>
        <a:lstStyle/>
        <a:p>
          <a:endParaRPr lang="en-US"/>
        </a:p>
      </dgm:t>
    </dgm:pt>
    <dgm:pt modelId="{5DCB77A5-7119-48D6-B6C5-EEF9A41409ED}">
      <dgm:prSet phldrT="[Text]"/>
      <dgm:spPr/>
      <dgm:t>
        <a:bodyPr/>
        <a:lstStyle/>
        <a:p>
          <a:r>
            <a:rPr lang="en-US" dirty="0"/>
            <a:t>Believing in a dominance-based masculinity, and that men should be in control and command respect.</a:t>
          </a:r>
        </a:p>
      </dgm:t>
    </dgm:pt>
    <dgm:pt modelId="{F84A9529-B7E5-4362-941B-531EF93F5447}" type="parTrans" cxnId="{A0C39922-55BB-4072-A1E7-EFF9193AB317}">
      <dgm:prSet/>
      <dgm:spPr/>
      <dgm:t>
        <a:bodyPr/>
        <a:lstStyle/>
        <a:p>
          <a:endParaRPr lang="en-US"/>
        </a:p>
      </dgm:t>
    </dgm:pt>
    <dgm:pt modelId="{23F8983B-9C13-449C-B05C-33FA4F1CB494}" type="sibTrans" cxnId="{A0C39922-55BB-4072-A1E7-EFF9193AB317}">
      <dgm:prSet/>
      <dgm:spPr/>
      <dgm:t>
        <a:bodyPr/>
        <a:lstStyle/>
        <a:p>
          <a:endParaRPr lang="en-US"/>
        </a:p>
      </dgm:t>
    </dgm:pt>
    <dgm:pt modelId="{0C7604E6-BDE5-4259-9F80-DBD889DCDD06}">
      <dgm:prSet phldrT="[Text]"/>
      <dgm:spPr/>
      <dgm:t>
        <a:bodyPr/>
        <a:lstStyle/>
        <a:p>
          <a:r>
            <a:rPr lang="en-US" dirty="0"/>
            <a:t>Coupled with a devaluing of or hostility toward women and girls.</a:t>
          </a:r>
        </a:p>
      </dgm:t>
    </dgm:pt>
    <dgm:pt modelId="{A6FD893D-7E17-4EA4-9D74-983F743C0721}" type="parTrans" cxnId="{3D5E5349-E8A3-4E92-9E11-51A6A5F13013}">
      <dgm:prSet/>
      <dgm:spPr/>
      <dgm:t>
        <a:bodyPr/>
        <a:lstStyle/>
        <a:p>
          <a:endParaRPr lang="en-US"/>
        </a:p>
      </dgm:t>
    </dgm:pt>
    <dgm:pt modelId="{BB33AD39-724A-42E2-9867-8CCCE24546FE}" type="sibTrans" cxnId="{3D5E5349-E8A3-4E92-9E11-51A6A5F13013}">
      <dgm:prSet/>
      <dgm:spPr/>
      <dgm:t>
        <a:bodyPr/>
        <a:lstStyle/>
        <a:p>
          <a:endParaRPr lang="en-US"/>
        </a:p>
      </dgm:t>
    </dgm:pt>
    <dgm:pt modelId="{9654E964-3269-4EB8-8CB4-52F1AE33E0EE}">
      <dgm:prSet phldrT="[Text]"/>
      <dgm:spPr/>
      <dgm:t>
        <a:bodyPr/>
        <a:lstStyle/>
        <a:p>
          <a:r>
            <a:rPr lang="en-US" dirty="0"/>
            <a:t>Risk factor for…</a:t>
          </a:r>
        </a:p>
      </dgm:t>
    </dgm:pt>
    <dgm:pt modelId="{61E8EAE2-2267-4896-9B38-5585B2921754}" type="parTrans" cxnId="{768BAE9E-E3DD-4DA9-A143-071506DC5DCE}">
      <dgm:prSet/>
      <dgm:spPr/>
      <dgm:t>
        <a:bodyPr/>
        <a:lstStyle/>
        <a:p>
          <a:endParaRPr lang="en-US"/>
        </a:p>
      </dgm:t>
    </dgm:pt>
    <dgm:pt modelId="{A5DB957F-8942-45F6-9918-95C1CEB58CA5}" type="sibTrans" cxnId="{768BAE9E-E3DD-4DA9-A143-071506DC5DCE}">
      <dgm:prSet/>
      <dgm:spPr/>
      <dgm:t>
        <a:bodyPr/>
        <a:lstStyle/>
        <a:p>
          <a:endParaRPr lang="en-US"/>
        </a:p>
      </dgm:t>
    </dgm:pt>
    <dgm:pt modelId="{0BAEBC31-F0E1-4771-B8AB-6017BD0760A8}">
      <dgm:prSet phldrT="[Text]"/>
      <dgm:spPr/>
      <dgm:t>
        <a:bodyPr/>
        <a:lstStyle/>
        <a:p>
          <a:r>
            <a:rPr lang="en-US" dirty="0"/>
            <a:t>Adult and adolescent sexual assault perpetration</a:t>
          </a:r>
        </a:p>
      </dgm:t>
    </dgm:pt>
    <dgm:pt modelId="{27E04000-5B3F-4787-B09A-D51B84D58EF9}" type="parTrans" cxnId="{2F449ECA-5A5C-4769-8370-6D18B560E1AC}">
      <dgm:prSet/>
      <dgm:spPr/>
      <dgm:t>
        <a:bodyPr/>
        <a:lstStyle/>
        <a:p>
          <a:endParaRPr lang="en-US"/>
        </a:p>
      </dgm:t>
    </dgm:pt>
    <dgm:pt modelId="{3DD5028A-42D8-4ECC-8789-6347024D6A03}" type="sibTrans" cxnId="{2F449ECA-5A5C-4769-8370-6D18B560E1AC}">
      <dgm:prSet/>
      <dgm:spPr/>
      <dgm:t>
        <a:bodyPr/>
        <a:lstStyle/>
        <a:p>
          <a:endParaRPr lang="en-US"/>
        </a:p>
      </dgm:t>
    </dgm:pt>
    <dgm:pt modelId="{53BBC530-042E-43C9-90D7-CA647E61E21C}">
      <dgm:prSet phldrT="[Text]"/>
      <dgm:spPr/>
      <dgm:t>
        <a:bodyPr/>
        <a:lstStyle/>
        <a:p>
          <a:r>
            <a:rPr lang="en-US" dirty="0"/>
            <a:t>Parting thoughts…</a:t>
          </a:r>
        </a:p>
      </dgm:t>
    </dgm:pt>
    <dgm:pt modelId="{2F3CE0A4-B62C-44DC-B286-3602BCCBD3C7}" type="parTrans" cxnId="{210832E2-A748-49A0-B4FD-B57063F04997}">
      <dgm:prSet/>
      <dgm:spPr/>
      <dgm:t>
        <a:bodyPr/>
        <a:lstStyle/>
        <a:p>
          <a:endParaRPr lang="en-US"/>
        </a:p>
      </dgm:t>
    </dgm:pt>
    <dgm:pt modelId="{BF6B402E-A230-4848-99CD-7F6ED92E44D8}" type="sibTrans" cxnId="{210832E2-A748-49A0-B4FD-B57063F04997}">
      <dgm:prSet/>
      <dgm:spPr/>
      <dgm:t>
        <a:bodyPr/>
        <a:lstStyle/>
        <a:p>
          <a:endParaRPr lang="en-US"/>
        </a:p>
      </dgm:t>
    </dgm:pt>
    <dgm:pt modelId="{BA5292A5-0C04-4180-AB36-D64FE94C42E6}">
      <dgm:prSet phldrT="[Text]"/>
      <dgm:spPr/>
      <dgm:t>
        <a:bodyPr/>
        <a:lstStyle/>
        <a:p>
          <a:r>
            <a:rPr lang="en-US" b="1" i="1" dirty="0"/>
            <a:t>One of the strongest, most consistent predictors of sexually aggressive behavior.</a:t>
          </a:r>
        </a:p>
      </dgm:t>
    </dgm:pt>
    <dgm:pt modelId="{A0FC4B80-5FA4-4DD7-B564-351A2BDDB71C}" type="parTrans" cxnId="{69E55C7D-951D-4528-80A3-5959A1F705CE}">
      <dgm:prSet/>
      <dgm:spPr/>
      <dgm:t>
        <a:bodyPr/>
        <a:lstStyle/>
        <a:p>
          <a:endParaRPr lang="en-US"/>
        </a:p>
      </dgm:t>
    </dgm:pt>
    <dgm:pt modelId="{DE077C90-0695-4372-BE48-067FBC2596CD}" type="sibTrans" cxnId="{69E55C7D-951D-4528-80A3-5959A1F705CE}">
      <dgm:prSet/>
      <dgm:spPr/>
      <dgm:t>
        <a:bodyPr/>
        <a:lstStyle/>
        <a:p>
          <a:endParaRPr lang="en-US"/>
        </a:p>
      </dgm:t>
    </dgm:pt>
    <dgm:pt modelId="{5C6A730F-729C-47B3-B07E-8B499936BDF4}">
      <dgm:prSet phldrT="[Text]"/>
      <dgm:spPr/>
      <dgm:t>
        <a:bodyPr/>
        <a:lstStyle/>
        <a:p>
          <a:r>
            <a:rPr lang="en-US" dirty="0"/>
            <a:t>Dating violence and IPV</a:t>
          </a:r>
        </a:p>
      </dgm:t>
    </dgm:pt>
    <dgm:pt modelId="{EC16BF73-F9E4-4FE1-8901-FD316B7FE31A}" type="parTrans" cxnId="{3AFDF4B6-0FC1-40D8-A1AD-7DDDEF569142}">
      <dgm:prSet/>
      <dgm:spPr/>
      <dgm:t>
        <a:bodyPr/>
        <a:lstStyle/>
        <a:p>
          <a:endParaRPr lang="en-US"/>
        </a:p>
      </dgm:t>
    </dgm:pt>
    <dgm:pt modelId="{51E75491-0498-43AE-881C-1563F6139300}" type="sibTrans" cxnId="{3AFDF4B6-0FC1-40D8-A1AD-7DDDEF569142}">
      <dgm:prSet/>
      <dgm:spPr/>
      <dgm:t>
        <a:bodyPr/>
        <a:lstStyle/>
        <a:p>
          <a:endParaRPr lang="en-US"/>
        </a:p>
      </dgm:t>
    </dgm:pt>
    <dgm:pt modelId="{284BCDA1-9640-4F95-A3B6-6E55A8BFFF1B}">
      <dgm:prSet phldrT="[Text]"/>
      <dgm:spPr/>
      <dgm:t>
        <a:bodyPr/>
        <a:lstStyle/>
        <a:p>
          <a:r>
            <a:rPr lang="en-US" b="1" i="1" dirty="0"/>
            <a:t>Globally, “gender transformative” primary prevention programs have shown the most promise for reducing sexual assault and IPV perpetration</a:t>
          </a:r>
        </a:p>
      </dgm:t>
    </dgm:pt>
    <dgm:pt modelId="{5FF70499-5DC2-44E9-8420-4AE983D30CE0}" type="parTrans" cxnId="{896408DB-D666-48D5-90C8-BE01155C51A0}">
      <dgm:prSet/>
      <dgm:spPr/>
      <dgm:t>
        <a:bodyPr/>
        <a:lstStyle/>
        <a:p>
          <a:endParaRPr lang="en-US"/>
        </a:p>
      </dgm:t>
    </dgm:pt>
    <dgm:pt modelId="{957C0BAC-8331-4527-B4B4-874739340B98}" type="sibTrans" cxnId="{896408DB-D666-48D5-90C8-BE01155C51A0}">
      <dgm:prSet/>
      <dgm:spPr/>
      <dgm:t>
        <a:bodyPr/>
        <a:lstStyle/>
        <a:p>
          <a:endParaRPr lang="en-US"/>
        </a:p>
      </dgm:t>
    </dgm:pt>
    <dgm:pt modelId="{B6501AB2-0D61-4241-B1E4-08E7CC24A2E9}">
      <dgm:prSet phldrT="[Text]"/>
      <dgm:spPr/>
      <dgm:t>
        <a:bodyPr/>
        <a:lstStyle/>
        <a:p>
          <a:endParaRPr lang="en-US" b="1" i="1" dirty="0"/>
        </a:p>
      </dgm:t>
    </dgm:pt>
    <dgm:pt modelId="{F9332D3F-FAC3-4ADE-A302-979A53C61607}" type="parTrans" cxnId="{77BC3A69-F2BB-4A50-A81E-B1A3C312E43F}">
      <dgm:prSet/>
      <dgm:spPr/>
      <dgm:t>
        <a:bodyPr/>
        <a:lstStyle/>
        <a:p>
          <a:endParaRPr lang="en-US"/>
        </a:p>
      </dgm:t>
    </dgm:pt>
    <dgm:pt modelId="{28363D42-5E45-4772-9934-6F084BB548ED}" type="sibTrans" cxnId="{77BC3A69-F2BB-4A50-A81E-B1A3C312E43F}">
      <dgm:prSet/>
      <dgm:spPr/>
      <dgm:t>
        <a:bodyPr/>
        <a:lstStyle/>
        <a:p>
          <a:endParaRPr lang="en-US"/>
        </a:p>
      </dgm:t>
    </dgm:pt>
    <dgm:pt modelId="{3BBE8D93-F3C5-45D0-B9DF-DE48B3CD8FCD}">
      <dgm:prSet phldrT="[Text]"/>
      <dgm:spPr/>
      <dgm:t>
        <a:bodyPr/>
        <a:lstStyle/>
        <a:p>
          <a:endParaRPr lang="en-US" dirty="0"/>
        </a:p>
      </dgm:t>
    </dgm:pt>
    <dgm:pt modelId="{5C864328-1FF4-48FC-8D06-45770328CD12}" type="parTrans" cxnId="{507474E7-2764-4470-96AB-4DC2E5CA7F7E}">
      <dgm:prSet/>
      <dgm:spPr/>
      <dgm:t>
        <a:bodyPr/>
        <a:lstStyle/>
        <a:p>
          <a:endParaRPr lang="en-US"/>
        </a:p>
      </dgm:t>
    </dgm:pt>
    <dgm:pt modelId="{D3AE4B84-E71B-499F-AC09-3E84E8952EC2}" type="sibTrans" cxnId="{507474E7-2764-4470-96AB-4DC2E5CA7F7E}">
      <dgm:prSet/>
      <dgm:spPr/>
      <dgm:t>
        <a:bodyPr/>
        <a:lstStyle/>
        <a:p>
          <a:endParaRPr lang="en-US"/>
        </a:p>
      </dgm:t>
    </dgm:pt>
    <dgm:pt modelId="{6F23882C-E674-403F-8FA1-52BB7AD239EA}">
      <dgm:prSet phldrT="[Text]"/>
      <dgm:spPr/>
      <dgm:t>
        <a:bodyPr/>
        <a:lstStyle/>
        <a:p>
          <a:endParaRPr lang="en-US" dirty="0"/>
        </a:p>
      </dgm:t>
    </dgm:pt>
    <dgm:pt modelId="{2122AADF-11AE-4F0F-B933-4C0DD04D299D}" type="parTrans" cxnId="{EE3EA093-D23E-4EB3-8BFE-2DB3C2373D7F}">
      <dgm:prSet/>
      <dgm:spPr/>
      <dgm:t>
        <a:bodyPr/>
        <a:lstStyle/>
        <a:p>
          <a:endParaRPr lang="en-US"/>
        </a:p>
      </dgm:t>
    </dgm:pt>
    <dgm:pt modelId="{21422DE2-BDB4-4AD8-AFE4-DB45CFE7A425}" type="sibTrans" cxnId="{EE3EA093-D23E-4EB3-8BFE-2DB3C2373D7F}">
      <dgm:prSet/>
      <dgm:spPr/>
      <dgm:t>
        <a:bodyPr/>
        <a:lstStyle/>
        <a:p>
          <a:endParaRPr lang="en-US"/>
        </a:p>
      </dgm:t>
    </dgm:pt>
    <dgm:pt modelId="{5F8BCDB5-5BDC-4A17-B1CD-24F59BF0EA94}" type="pres">
      <dgm:prSet presAssocID="{52D701CD-4985-4D16-8566-0551DE6DAC10}" presName="Name0" presStyleCnt="0">
        <dgm:presLayoutVars>
          <dgm:dir/>
          <dgm:animLvl val="lvl"/>
          <dgm:resizeHandles val="exact"/>
        </dgm:presLayoutVars>
      </dgm:prSet>
      <dgm:spPr/>
    </dgm:pt>
    <dgm:pt modelId="{EA9DA3BD-4537-4E77-98F0-E83DCE6BC467}" type="pres">
      <dgm:prSet presAssocID="{F6C3BB84-8283-4CC5-BE01-DD918BBBCBA6}" presName="composite" presStyleCnt="0"/>
      <dgm:spPr/>
    </dgm:pt>
    <dgm:pt modelId="{C717121D-8F39-40B3-A2A3-2D400208E57D}" type="pres">
      <dgm:prSet presAssocID="{F6C3BB84-8283-4CC5-BE01-DD918BBBCBA6}" presName="parTx" presStyleLbl="alignNode1" presStyleIdx="0" presStyleCnt="3">
        <dgm:presLayoutVars>
          <dgm:chMax val="0"/>
          <dgm:chPref val="0"/>
          <dgm:bulletEnabled val="1"/>
        </dgm:presLayoutVars>
      </dgm:prSet>
      <dgm:spPr/>
    </dgm:pt>
    <dgm:pt modelId="{0D3D5AC8-C71A-4EE1-97CB-5752A41F2D86}" type="pres">
      <dgm:prSet presAssocID="{F6C3BB84-8283-4CC5-BE01-DD918BBBCBA6}" presName="desTx" presStyleLbl="alignAccFollowNode1" presStyleIdx="0" presStyleCnt="3">
        <dgm:presLayoutVars>
          <dgm:bulletEnabled val="1"/>
        </dgm:presLayoutVars>
      </dgm:prSet>
      <dgm:spPr/>
    </dgm:pt>
    <dgm:pt modelId="{47033AFB-7833-46A3-82AD-693CA2E5F53A}" type="pres">
      <dgm:prSet presAssocID="{C9D10B03-23A6-48CF-AD32-D73E88985392}" presName="space" presStyleCnt="0"/>
      <dgm:spPr/>
    </dgm:pt>
    <dgm:pt modelId="{9F6B68C0-DA10-4E2A-9899-3AED25900FE3}" type="pres">
      <dgm:prSet presAssocID="{9654E964-3269-4EB8-8CB4-52F1AE33E0EE}" presName="composite" presStyleCnt="0"/>
      <dgm:spPr/>
    </dgm:pt>
    <dgm:pt modelId="{9EF54F50-5B2C-4CC5-89F2-A49094CA77F5}" type="pres">
      <dgm:prSet presAssocID="{9654E964-3269-4EB8-8CB4-52F1AE33E0EE}" presName="parTx" presStyleLbl="alignNode1" presStyleIdx="1" presStyleCnt="3">
        <dgm:presLayoutVars>
          <dgm:chMax val="0"/>
          <dgm:chPref val="0"/>
          <dgm:bulletEnabled val="1"/>
        </dgm:presLayoutVars>
      </dgm:prSet>
      <dgm:spPr/>
    </dgm:pt>
    <dgm:pt modelId="{E4927D6E-47E5-4283-817B-88B233A49B8F}" type="pres">
      <dgm:prSet presAssocID="{9654E964-3269-4EB8-8CB4-52F1AE33E0EE}" presName="desTx" presStyleLbl="alignAccFollowNode1" presStyleIdx="1" presStyleCnt="3">
        <dgm:presLayoutVars>
          <dgm:bulletEnabled val="1"/>
        </dgm:presLayoutVars>
      </dgm:prSet>
      <dgm:spPr/>
    </dgm:pt>
    <dgm:pt modelId="{8A2C63F8-A0AF-4D5D-9D5A-CC2B558BEC9C}" type="pres">
      <dgm:prSet presAssocID="{A5DB957F-8942-45F6-9918-95C1CEB58CA5}" presName="space" presStyleCnt="0"/>
      <dgm:spPr/>
    </dgm:pt>
    <dgm:pt modelId="{D8E4389D-9EE6-49A8-AAD2-42162FC59C75}" type="pres">
      <dgm:prSet presAssocID="{53BBC530-042E-43C9-90D7-CA647E61E21C}" presName="composite" presStyleCnt="0"/>
      <dgm:spPr/>
    </dgm:pt>
    <dgm:pt modelId="{2DB8CA4E-27C5-40F4-9C3C-2F76B3F38191}" type="pres">
      <dgm:prSet presAssocID="{53BBC530-042E-43C9-90D7-CA647E61E21C}" presName="parTx" presStyleLbl="alignNode1" presStyleIdx="2" presStyleCnt="3">
        <dgm:presLayoutVars>
          <dgm:chMax val="0"/>
          <dgm:chPref val="0"/>
          <dgm:bulletEnabled val="1"/>
        </dgm:presLayoutVars>
      </dgm:prSet>
      <dgm:spPr/>
    </dgm:pt>
    <dgm:pt modelId="{8E6730DD-E486-4854-80A3-39A83CA2BC36}" type="pres">
      <dgm:prSet presAssocID="{53BBC530-042E-43C9-90D7-CA647E61E21C}" presName="desTx" presStyleLbl="alignAccFollowNode1" presStyleIdx="2" presStyleCnt="3">
        <dgm:presLayoutVars>
          <dgm:bulletEnabled val="1"/>
        </dgm:presLayoutVars>
      </dgm:prSet>
      <dgm:spPr/>
    </dgm:pt>
  </dgm:ptLst>
  <dgm:cxnLst>
    <dgm:cxn modelId="{05C39715-16F1-4F3D-A6A8-5C43C33985C3}" type="presOf" srcId="{284BCDA1-9640-4F95-A3B6-6E55A8BFFF1B}" destId="{8E6730DD-E486-4854-80A3-39A83CA2BC36}" srcOrd="0" destOrd="2" presId="urn:microsoft.com/office/officeart/2005/8/layout/hList1"/>
    <dgm:cxn modelId="{A0C39922-55BB-4072-A1E7-EFF9193AB317}" srcId="{F6C3BB84-8283-4CC5-BE01-DD918BBBCBA6}" destId="{5DCB77A5-7119-48D6-B6C5-EEF9A41409ED}" srcOrd="0" destOrd="0" parTransId="{F84A9529-B7E5-4362-941B-531EF93F5447}" sibTransId="{23F8983B-9C13-449C-B05C-33FA4F1CB494}"/>
    <dgm:cxn modelId="{E882A75C-B0F0-4E85-8C43-C3FF45B5C370}" type="presOf" srcId="{5DCB77A5-7119-48D6-B6C5-EEF9A41409ED}" destId="{0D3D5AC8-C71A-4EE1-97CB-5752A41F2D86}" srcOrd="0" destOrd="0" presId="urn:microsoft.com/office/officeart/2005/8/layout/hList1"/>
    <dgm:cxn modelId="{EEE09042-2FBD-41B6-BE49-E85019E620D4}" type="presOf" srcId="{3BBE8D93-F3C5-45D0-B9DF-DE48B3CD8FCD}" destId="{E4927D6E-47E5-4283-817B-88B233A49B8F}" srcOrd="0" destOrd="1" presId="urn:microsoft.com/office/officeart/2005/8/layout/hList1"/>
    <dgm:cxn modelId="{77BC3A69-F2BB-4A50-A81E-B1A3C312E43F}" srcId="{53BBC530-042E-43C9-90D7-CA647E61E21C}" destId="{B6501AB2-0D61-4241-B1E4-08E7CC24A2E9}" srcOrd="1" destOrd="0" parTransId="{F9332D3F-FAC3-4ADE-A302-979A53C61607}" sibTransId="{28363D42-5E45-4772-9934-6F084BB548ED}"/>
    <dgm:cxn modelId="{3D5E5349-E8A3-4E92-9E11-51A6A5F13013}" srcId="{F6C3BB84-8283-4CC5-BE01-DD918BBBCBA6}" destId="{0C7604E6-BDE5-4259-9F80-DBD889DCDD06}" srcOrd="2" destOrd="0" parTransId="{A6FD893D-7E17-4EA4-9D74-983F743C0721}" sibTransId="{BB33AD39-724A-42E2-9867-8CCCE24546FE}"/>
    <dgm:cxn modelId="{504E7357-2CFD-41C0-B9A3-07FE6EC6952B}" type="presOf" srcId="{0C7604E6-BDE5-4259-9F80-DBD889DCDD06}" destId="{0D3D5AC8-C71A-4EE1-97CB-5752A41F2D86}" srcOrd="0" destOrd="2" presId="urn:microsoft.com/office/officeart/2005/8/layout/hList1"/>
    <dgm:cxn modelId="{69E55C7D-951D-4528-80A3-5959A1F705CE}" srcId="{53BBC530-042E-43C9-90D7-CA647E61E21C}" destId="{BA5292A5-0C04-4180-AB36-D64FE94C42E6}" srcOrd="0" destOrd="0" parTransId="{A0FC4B80-5FA4-4DD7-B564-351A2BDDB71C}" sibTransId="{DE077C90-0695-4372-BE48-067FBC2596CD}"/>
    <dgm:cxn modelId="{A1155181-2E94-4116-BCC9-335898CD0EB8}" type="presOf" srcId="{53BBC530-042E-43C9-90D7-CA647E61E21C}" destId="{2DB8CA4E-27C5-40F4-9C3C-2F76B3F38191}" srcOrd="0" destOrd="0" presId="urn:microsoft.com/office/officeart/2005/8/layout/hList1"/>
    <dgm:cxn modelId="{01667F81-E197-46A5-B8C4-796415094BB9}" type="presOf" srcId="{5C6A730F-729C-47B3-B07E-8B499936BDF4}" destId="{E4927D6E-47E5-4283-817B-88B233A49B8F}" srcOrd="0" destOrd="2" presId="urn:microsoft.com/office/officeart/2005/8/layout/hList1"/>
    <dgm:cxn modelId="{EE3EA093-D23E-4EB3-8BFE-2DB3C2373D7F}" srcId="{F6C3BB84-8283-4CC5-BE01-DD918BBBCBA6}" destId="{6F23882C-E674-403F-8FA1-52BB7AD239EA}" srcOrd="1" destOrd="0" parTransId="{2122AADF-11AE-4F0F-B933-4C0DD04D299D}" sibTransId="{21422DE2-BDB4-4AD8-AFE4-DB45CFE7A425}"/>
    <dgm:cxn modelId="{D9993898-32E1-489C-A54C-403AF9641D3D}" type="presOf" srcId="{B6501AB2-0D61-4241-B1E4-08E7CC24A2E9}" destId="{8E6730DD-E486-4854-80A3-39A83CA2BC36}" srcOrd="0" destOrd="1" presId="urn:microsoft.com/office/officeart/2005/8/layout/hList1"/>
    <dgm:cxn modelId="{768BAE9E-E3DD-4DA9-A143-071506DC5DCE}" srcId="{52D701CD-4985-4D16-8566-0551DE6DAC10}" destId="{9654E964-3269-4EB8-8CB4-52F1AE33E0EE}" srcOrd="1" destOrd="0" parTransId="{61E8EAE2-2267-4896-9B38-5585B2921754}" sibTransId="{A5DB957F-8942-45F6-9918-95C1CEB58CA5}"/>
    <dgm:cxn modelId="{3AFDF4B6-0FC1-40D8-A1AD-7DDDEF569142}" srcId="{9654E964-3269-4EB8-8CB4-52F1AE33E0EE}" destId="{5C6A730F-729C-47B3-B07E-8B499936BDF4}" srcOrd="2" destOrd="0" parTransId="{EC16BF73-F9E4-4FE1-8901-FD316B7FE31A}" sibTransId="{51E75491-0498-43AE-881C-1563F6139300}"/>
    <dgm:cxn modelId="{06A3E2C0-1F7A-4839-944C-1A20946E9428}" type="presOf" srcId="{52D701CD-4985-4D16-8566-0551DE6DAC10}" destId="{5F8BCDB5-5BDC-4A17-B1CD-24F59BF0EA94}" srcOrd="0" destOrd="0" presId="urn:microsoft.com/office/officeart/2005/8/layout/hList1"/>
    <dgm:cxn modelId="{2F449ECA-5A5C-4769-8370-6D18B560E1AC}" srcId="{9654E964-3269-4EB8-8CB4-52F1AE33E0EE}" destId="{0BAEBC31-F0E1-4771-B8AB-6017BD0760A8}" srcOrd="0" destOrd="0" parTransId="{27E04000-5B3F-4787-B09A-D51B84D58EF9}" sibTransId="{3DD5028A-42D8-4ECC-8789-6347024D6A03}"/>
    <dgm:cxn modelId="{94AFD2CF-6726-4AAA-8608-EF00053312C9}" type="presOf" srcId="{0BAEBC31-F0E1-4771-B8AB-6017BD0760A8}" destId="{E4927D6E-47E5-4283-817B-88B233A49B8F}" srcOrd="0" destOrd="0" presId="urn:microsoft.com/office/officeart/2005/8/layout/hList1"/>
    <dgm:cxn modelId="{86855DD3-F662-4736-B526-0F1B49497320}" type="presOf" srcId="{9654E964-3269-4EB8-8CB4-52F1AE33E0EE}" destId="{9EF54F50-5B2C-4CC5-89F2-A49094CA77F5}" srcOrd="0" destOrd="0" presId="urn:microsoft.com/office/officeart/2005/8/layout/hList1"/>
    <dgm:cxn modelId="{896408DB-D666-48D5-90C8-BE01155C51A0}" srcId="{53BBC530-042E-43C9-90D7-CA647E61E21C}" destId="{284BCDA1-9640-4F95-A3B6-6E55A8BFFF1B}" srcOrd="2" destOrd="0" parTransId="{5FF70499-5DC2-44E9-8420-4AE983D30CE0}" sibTransId="{957C0BAC-8331-4527-B4B4-874739340B98}"/>
    <dgm:cxn modelId="{E25CC7DB-E72B-4F4D-8C77-94ADACD531E2}" srcId="{52D701CD-4985-4D16-8566-0551DE6DAC10}" destId="{F6C3BB84-8283-4CC5-BE01-DD918BBBCBA6}" srcOrd="0" destOrd="0" parTransId="{EF7AF4B5-457B-4D21-B9BC-88D455C5355A}" sibTransId="{C9D10B03-23A6-48CF-AD32-D73E88985392}"/>
    <dgm:cxn modelId="{1C45D4DF-FD42-4B1A-8B82-79EAC91F0AEB}" type="presOf" srcId="{6F23882C-E674-403F-8FA1-52BB7AD239EA}" destId="{0D3D5AC8-C71A-4EE1-97CB-5752A41F2D86}" srcOrd="0" destOrd="1" presId="urn:microsoft.com/office/officeart/2005/8/layout/hList1"/>
    <dgm:cxn modelId="{210832E2-A748-49A0-B4FD-B57063F04997}" srcId="{52D701CD-4985-4D16-8566-0551DE6DAC10}" destId="{53BBC530-042E-43C9-90D7-CA647E61E21C}" srcOrd="2" destOrd="0" parTransId="{2F3CE0A4-B62C-44DC-B286-3602BCCBD3C7}" sibTransId="{BF6B402E-A230-4848-99CD-7F6ED92E44D8}"/>
    <dgm:cxn modelId="{507474E7-2764-4470-96AB-4DC2E5CA7F7E}" srcId="{9654E964-3269-4EB8-8CB4-52F1AE33E0EE}" destId="{3BBE8D93-F3C5-45D0-B9DF-DE48B3CD8FCD}" srcOrd="1" destOrd="0" parTransId="{5C864328-1FF4-48FC-8D06-45770328CD12}" sibTransId="{D3AE4B84-E71B-499F-AC09-3E84E8952EC2}"/>
    <dgm:cxn modelId="{EC29EAEE-42A3-4E72-8923-98F57F38BD29}" type="presOf" srcId="{F6C3BB84-8283-4CC5-BE01-DD918BBBCBA6}" destId="{C717121D-8F39-40B3-A2A3-2D400208E57D}" srcOrd="0" destOrd="0" presId="urn:microsoft.com/office/officeart/2005/8/layout/hList1"/>
    <dgm:cxn modelId="{7A4E63EF-9CA9-4B7D-A131-02B8E0E5E09D}" type="presOf" srcId="{BA5292A5-0C04-4180-AB36-D64FE94C42E6}" destId="{8E6730DD-E486-4854-80A3-39A83CA2BC36}" srcOrd="0" destOrd="0" presId="urn:microsoft.com/office/officeart/2005/8/layout/hList1"/>
    <dgm:cxn modelId="{BA2E7BCF-A487-49AE-8A39-3C575A376FC9}" type="presParOf" srcId="{5F8BCDB5-5BDC-4A17-B1CD-24F59BF0EA94}" destId="{EA9DA3BD-4537-4E77-98F0-E83DCE6BC467}" srcOrd="0" destOrd="0" presId="urn:microsoft.com/office/officeart/2005/8/layout/hList1"/>
    <dgm:cxn modelId="{D472DAD7-73CF-4246-87A6-6BAB6C99FA7F}" type="presParOf" srcId="{EA9DA3BD-4537-4E77-98F0-E83DCE6BC467}" destId="{C717121D-8F39-40B3-A2A3-2D400208E57D}" srcOrd="0" destOrd="0" presId="urn:microsoft.com/office/officeart/2005/8/layout/hList1"/>
    <dgm:cxn modelId="{4C3009CB-C6D5-4E49-AE0E-AC2549FEC850}" type="presParOf" srcId="{EA9DA3BD-4537-4E77-98F0-E83DCE6BC467}" destId="{0D3D5AC8-C71A-4EE1-97CB-5752A41F2D86}" srcOrd="1" destOrd="0" presId="urn:microsoft.com/office/officeart/2005/8/layout/hList1"/>
    <dgm:cxn modelId="{21665069-2AB6-4D10-AC06-E6D20EA1B958}" type="presParOf" srcId="{5F8BCDB5-5BDC-4A17-B1CD-24F59BF0EA94}" destId="{47033AFB-7833-46A3-82AD-693CA2E5F53A}" srcOrd="1" destOrd="0" presId="urn:microsoft.com/office/officeart/2005/8/layout/hList1"/>
    <dgm:cxn modelId="{7CA093D0-8C7B-4A63-8B12-E06997B13729}" type="presParOf" srcId="{5F8BCDB5-5BDC-4A17-B1CD-24F59BF0EA94}" destId="{9F6B68C0-DA10-4E2A-9899-3AED25900FE3}" srcOrd="2" destOrd="0" presId="urn:microsoft.com/office/officeart/2005/8/layout/hList1"/>
    <dgm:cxn modelId="{10B67C5F-CECC-43C2-ABBE-D421BA67070C}" type="presParOf" srcId="{9F6B68C0-DA10-4E2A-9899-3AED25900FE3}" destId="{9EF54F50-5B2C-4CC5-89F2-A49094CA77F5}" srcOrd="0" destOrd="0" presId="urn:microsoft.com/office/officeart/2005/8/layout/hList1"/>
    <dgm:cxn modelId="{A9898FEA-22B6-4033-BC74-00F3BE7CCAE0}" type="presParOf" srcId="{9F6B68C0-DA10-4E2A-9899-3AED25900FE3}" destId="{E4927D6E-47E5-4283-817B-88B233A49B8F}" srcOrd="1" destOrd="0" presId="urn:microsoft.com/office/officeart/2005/8/layout/hList1"/>
    <dgm:cxn modelId="{346B9ECB-4518-4B1B-9249-2835CF5A3A7B}" type="presParOf" srcId="{5F8BCDB5-5BDC-4A17-B1CD-24F59BF0EA94}" destId="{8A2C63F8-A0AF-4D5D-9D5A-CC2B558BEC9C}" srcOrd="3" destOrd="0" presId="urn:microsoft.com/office/officeart/2005/8/layout/hList1"/>
    <dgm:cxn modelId="{0DD82CA9-F7B1-49FC-8911-7F2C0024AA48}" type="presParOf" srcId="{5F8BCDB5-5BDC-4A17-B1CD-24F59BF0EA94}" destId="{D8E4389D-9EE6-49A8-AAD2-42162FC59C75}" srcOrd="4" destOrd="0" presId="urn:microsoft.com/office/officeart/2005/8/layout/hList1"/>
    <dgm:cxn modelId="{454F9B9D-F31D-40ED-B5EC-27C948A2D4C9}" type="presParOf" srcId="{D8E4389D-9EE6-49A8-AAD2-42162FC59C75}" destId="{2DB8CA4E-27C5-40F4-9C3C-2F76B3F38191}" srcOrd="0" destOrd="0" presId="urn:microsoft.com/office/officeart/2005/8/layout/hList1"/>
    <dgm:cxn modelId="{17FEA189-3827-4883-B529-BC5902CABFAF}" type="presParOf" srcId="{D8E4389D-9EE6-49A8-AAD2-42162FC59C75}" destId="{8E6730DD-E486-4854-80A3-39A83CA2BC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D701CD-4985-4D16-8566-0551DE6DAC10}" type="doc">
      <dgm:prSet loTypeId="urn:microsoft.com/office/officeart/2005/8/layout/hList1" loCatId="list" qsTypeId="urn:microsoft.com/office/officeart/2005/8/quickstyle/simple1" qsCatId="simple" csTypeId="urn:microsoft.com/office/officeart/2005/8/colors/accent5_3" csCatId="accent5" phldr="1"/>
      <dgm:spPr/>
      <dgm:t>
        <a:bodyPr/>
        <a:lstStyle/>
        <a:p>
          <a:endParaRPr lang="en-US"/>
        </a:p>
      </dgm:t>
    </dgm:pt>
    <dgm:pt modelId="{F6C3BB84-8283-4CC5-BE01-DD918BBBCBA6}">
      <dgm:prSet phldrT="[Text]"/>
      <dgm:spPr/>
      <dgm:t>
        <a:bodyPr/>
        <a:lstStyle/>
        <a:p>
          <a:r>
            <a:rPr lang="en-US" dirty="0"/>
            <a:t>Definition</a:t>
          </a:r>
        </a:p>
      </dgm:t>
    </dgm:pt>
    <dgm:pt modelId="{EF7AF4B5-457B-4D21-B9BC-88D455C5355A}" type="parTrans" cxnId="{E25CC7DB-E72B-4F4D-8C77-94ADACD531E2}">
      <dgm:prSet/>
      <dgm:spPr/>
      <dgm:t>
        <a:bodyPr/>
        <a:lstStyle/>
        <a:p>
          <a:endParaRPr lang="en-US"/>
        </a:p>
      </dgm:t>
    </dgm:pt>
    <dgm:pt modelId="{C9D10B03-23A6-48CF-AD32-D73E88985392}" type="sibTrans" cxnId="{E25CC7DB-E72B-4F4D-8C77-94ADACD531E2}">
      <dgm:prSet/>
      <dgm:spPr/>
      <dgm:t>
        <a:bodyPr/>
        <a:lstStyle/>
        <a:p>
          <a:endParaRPr lang="en-US"/>
        </a:p>
      </dgm:t>
    </dgm:pt>
    <dgm:pt modelId="{5DCB77A5-7119-48D6-B6C5-EEF9A41409ED}">
      <dgm:prSet phldrT="[Text]"/>
      <dgm:spPr/>
      <dgm:t>
        <a:bodyPr/>
        <a:lstStyle/>
        <a:p>
          <a:r>
            <a:rPr lang="en-US" dirty="0"/>
            <a:t>Attitudes or beliefs that minimize the impact or existence of sexual assault, that try to justify or excuse sexually aggressive behavior, or try to hold the victim responsible for sexual assault.</a:t>
          </a:r>
        </a:p>
      </dgm:t>
    </dgm:pt>
    <dgm:pt modelId="{F84A9529-B7E5-4362-941B-531EF93F5447}" type="parTrans" cxnId="{A0C39922-55BB-4072-A1E7-EFF9193AB317}">
      <dgm:prSet/>
      <dgm:spPr/>
      <dgm:t>
        <a:bodyPr/>
        <a:lstStyle/>
        <a:p>
          <a:endParaRPr lang="en-US"/>
        </a:p>
      </dgm:t>
    </dgm:pt>
    <dgm:pt modelId="{23F8983B-9C13-449C-B05C-33FA4F1CB494}" type="sibTrans" cxnId="{A0C39922-55BB-4072-A1E7-EFF9193AB317}">
      <dgm:prSet/>
      <dgm:spPr/>
      <dgm:t>
        <a:bodyPr/>
        <a:lstStyle/>
        <a:p>
          <a:endParaRPr lang="en-US"/>
        </a:p>
      </dgm:t>
    </dgm:pt>
    <dgm:pt modelId="{9654E964-3269-4EB8-8CB4-52F1AE33E0EE}">
      <dgm:prSet phldrT="[Text]"/>
      <dgm:spPr/>
      <dgm:t>
        <a:bodyPr/>
        <a:lstStyle/>
        <a:p>
          <a:r>
            <a:rPr lang="en-US" dirty="0"/>
            <a:t>Risk factor for…</a:t>
          </a:r>
        </a:p>
      </dgm:t>
    </dgm:pt>
    <dgm:pt modelId="{61E8EAE2-2267-4896-9B38-5585B2921754}" type="parTrans" cxnId="{768BAE9E-E3DD-4DA9-A143-071506DC5DCE}">
      <dgm:prSet/>
      <dgm:spPr/>
      <dgm:t>
        <a:bodyPr/>
        <a:lstStyle/>
        <a:p>
          <a:endParaRPr lang="en-US"/>
        </a:p>
      </dgm:t>
    </dgm:pt>
    <dgm:pt modelId="{A5DB957F-8942-45F6-9918-95C1CEB58CA5}" type="sibTrans" cxnId="{768BAE9E-E3DD-4DA9-A143-071506DC5DCE}">
      <dgm:prSet/>
      <dgm:spPr/>
      <dgm:t>
        <a:bodyPr/>
        <a:lstStyle/>
        <a:p>
          <a:endParaRPr lang="en-US"/>
        </a:p>
      </dgm:t>
    </dgm:pt>
    <dgm:pt modelId="{0BAEBC31-F0E1-4771-B8AB-6017BD0760A8}">
      <dgm:prSet phldrT="[Text]"/>
      <dgm:spPr/>
      <dgm:t>
        <a:bodyPr/>
        <a:lstStyle/>
        <a:p>
          <a:r>
            <a:rPr lang="en-US" dirty="0"/>
            <a:t>Adult and adolescent sexual assault perpetration</a:t>
          </a:r>
        </a:p>
      </dgm:t>
    </dgm:pt>
    <dgm:pt modelId="{27E04000-5B3F-4787-B09A-D51B84D58EF9}" type="parTrans" cxnId="{2F449ECA-5A5C-4769-8370-6D18B560E1AC}">
      <dgm:prSet/>
      <dgm:spPr/>
      <dgm:t>
        <a:bodyPr/>
        <a:lstStyle/>
        <a:p>
          <a:endParaRPr lang="en-US"/>
        </a:p>
      </dgm:t>
    </dgm:pt>
    <dgm:pt modelId="{3DD5028A-42D8-4ECC-8789-6347024D6A03}" type="sibTrans" cxnId="{2F449ECA-5A5C-4769-8370-6D18B560E1AC}">
      <dgm:prSet/>
      <dgm:spPr/>
      <dgm:t>
        <a:bodyPr/>
        <a:lstStyle/>
        <a:p>
          <a:endParaRPr lang="en-US"/>
        </a:p>
      </dgm:t>
    </dgm:pt>
    <dgm:pt modelId="{53BBC530-042E-43C9-90D7-CA647E61E21C}">
      <dgm:prSet phldrT="[Text]"/>
      <dgm:spPr/>
      <dgm:t>
        <a:bodyPr/>
        <a:lstStyle/>
        <a:p>
          <a:r>
            <a:rPr lang="en-US" dirty="0"/>
            <a:t>Parting thoughts…</a:t>
          </a:r>
        </a:p>
      </dgm:t>
    </dgm:pt>
    <dgm:pt modelId="{2F3CE0A4-B62C-44DC-B286-3602BCCBD3C7}" type="parTrans" cxnId="{210832E2-A748-49A0-B4FD-B57063F04997}">
      <dgm:prSet/>
      <dgm:spPr/>
      <dgm:t>
        <a:bodyPr/>
        <a:lstStyle/>
        <a:p>
          <a:endParaRPr lang="en-US"/>
        </a:p>
      </dgm:t>
    </dgm:pt>
    <dgm:pt modelId="{BF6B402E-A230-4848-99CD-7F6ED92E44D8}" type="sibTrans" cxnId="{210832E2-A748-49A0-B4FD-B57063F04997}">
      <dgm:prSet/>
      <dgm:spPr/>
      <dgm:t>
        <a:bodyPr/>
        <a:lstStyle/>
        <a:p>
          <a:endParaRPr lang="en-US"/>
        </a:p>
      </dgm:t>
    </dgm:pt>
    <dgm:pt modelId="{BA5292A5-0C04-4180-AB36-D64FE94C42E6}">
      <dgm:prSet phldrT="[Text]"/>
      <dgm:spPr/>
      <dgm:t>
        <a:bodyPr/>
        <a:lstStyle/>
        <a:p>
          <a:r>
            <a:rPr lang="en-US" sz="1800" b="0" i="1" dirty="0"/>
            <a:t>Rape myths are also racialized – racist stereotypes are built into rape myths in a way that particularly target and impact women of color </a:t>
          </a:r>
        </a:p>
      </dgm:t>
    </dgm:pt>
    <dgm:pt modelId="{A0FC4B80-5FA4-4DD7-B564-351A2BDDB71C}" type="parTrans" cxnId="{69E55C7D-951D-4528-80A3-5959A1F705CE}">
      <dgm:prSet/>
      <dgm:spPr/>
      <dgm:t>
        <a:bodyPr/>
        <a:lstStyle/>
        <a:p>
          <a:endParaRPr lang="en-US"/>
        </a:p>
      </dgm:t>
    </dgm:pt>
    <dgm:pt modelId="{DE077C90-0695-4372-BE48-067FBC2596CD}" type="sibTrans" cxnId="{69E55C7D-951D-4528-80A3-5959A1F705CE}">
      <dgm:prSet/>
      <dgm:spPr/>
      <dgm:t>
        <a:bodyPr/>
        <a:lstStyle/>
        <a:p>
          <a:endParaRPr lang="en-US"/>
        </a:p>
      </dgm:t>
    </dgm:pt>
    <dgm:pt modelId="{5C6A730F-729C-47B3-B07E-8B499936BDF4}">
      <dgm:prSet phldrT="[Text]"/>
      <dgm:spPr/>
      <dgm:t>
        <a:bodyPr/>
        <a:lstStyle/>
        <a:p>
          <a:r>
            <a:rPr lang="en-US" dirty="0"/>
            <a:t>Sexual offending against children</a:t>
          </a:r>
        </a:p>
      </dgm:t>
    </dgm:pt>
    <dgm:pt modelId="{EC16BF73-F9E4-4FE1-8901-FD316B7FE31A}" type="parTrans" cxnId="{3AFDF4B6-0FC1-40D8-A1AD-7DDDEF569142}">
      <dgm:prSet/>
      <dgm:spPr/>
      <dgm:t>
        <a:bodyPr/>
        <a:lstStyle/>
        <a:p>
          <a:endParaRPr lang="en-US"/>
        </a:p>
      </dgm:t>
    </dgm:pt>
    <dgm:pt modelId="{51E75491-0498-43AE-881C-1563F6139300}" type="sibTrans" cxnId="{3AFDF4B6-0FC1-40D8-A1AD-7DDDEF569142}">
      <dgm:prSet/>
      <dgm:spPr/>
      <dgm:t>
        <a:bodyPr/>
        <a:lstStyle/>
        <a:p>
          <a:endParaRPr lang="en-US"/>
        </a:p>
      </dgm:t>
    </dgm:pt>
    <dgm:pt modelId="{3BBE8D93-F3C5-45D0-B9DF-DE48B3CD8FCD}">
      <dgm:prSet phldrT="[Text]"/>
      <dgm:spPr/>
      <dgm:t>
        <a:bodyPr/>
        <a:lstStyle/>
        <a:p>
          <a:endParaRPr lang="en-US" dirty="0"/>
        </a:p>
      </dgm:t>
    </dgm:pt>
    <dgm:pt modelId="{5C864328-1FF4-48FC-8D06-45770328CD12}" type="parTrans" cxnId="{507474E7-2764-4470-96AB-4DC2E5CA7F7E}">
      <dgm:prSet/>
      <dgm:spPr/>
      <dgm:t>
        <a:bodyPr/>
        <a:lstStyle/>
        <a:p>
          <a:endParaRPr lang="en-US"/>
        </a:p>
      </dgm:t>
    </dgm:pt>
    <dgm:pt modelId="{D3AE4B84-E71B-499F-AC09-3E84E8952EC2}" type="sibTrans" cxnId="{507474E7-2764-4470-96AB-4DC2E5CA7F7E}">
      <dgm:prSet/>
      <dgm:spPr/>
      <dgm:t>
        <a:bodyPr/>
        <a:lstStyle/>
        <a:p>
          <a:endParaRPr lang="en-US"/>
        </a:p>
      </dgm:t>
    </dgm:pt>
    <dgm:pt modelId="{7B2A68AA-5436-45B9-8FD0-0A8EF45D8427}">
      <dgm:prSet phldrT="[Text]"/>
      <dgm:spPr/>
      <dgm:t>
        <a:bodyPr/>
        <a:lstStyle/>
        <a:p>
          <a:r>
            <a:rPr lang="en-US" dirty="0"/>
            <a:t>Bullying</a:t>
          </a:r>
        </a:p>
      </dgm:t>
    </dgm:pt>
    <dgm:pt modelId="{3FB99432-EE8D-43AC-81BC-457861F89DDE}" type="parTrans" cxnId="{81A74AC5-4BBE-466C-970D-2E0ED6C7B1AE}">
      <dgm:prSet/>
      <dgm:spPr/>
      <dgm:t>
        <a:bodyPr/>
        <a:lstStyle/>
        <a:p>
          <a:endParaRPr lang="en-US"/>
        </a:p>
      </dgm:t>
    </dgm:pt>
    <dgm:pt modelId="{07F7CACB-9392-42DE-86C4-298E15938731}" type="sibTrans" cxnId="{81A74AC5-4BBE-466C-970D-2E0ED6C7B1AE}">
      <dgm:prSet/>
      <dgm:spPr/>
      <dgm:t>
        <a:bodyPr/>
        <a:lstStyle/>
        <a:p>
          <a:endParaRPr lang="en-US"/>
        </a:p>
      </dgm:t>
    </dgm:pt>
    <dgm:pt modelId="{7EA09536-E3C9-48A1-A929-FC4AE2A2D6B7}">
      <dgm:prSet phldrT="[Text]"/>
      <dgm:spPr/>
      <dgm:t>
        <a:bodyPr/>
        <a:lstStyle/>
        <a:p>
          <a:endParaRPr lang="en-US" dirty="0"/>
        </a:p>
      </dgm:t>
    </dgm:pt>
    <dgm:pt modelId="{3833B29D-808A-4AFB-B346-3B59C71E849D}" type="parTrans" cxnId="{E0CA4711-01FF-4061-9B9E-7F4D47EADEAE}">
      <dgm:prSet/>
      <dgm:spPr/>
      <dgm:t>
        <a:bodyPr/>
        <a:lstStyle/>
        <a:p>
          <a:endParaRPr lang="en-US"/>
        </a:p>
      </dgm:t>
    </dgm:pt>
    <dgm:pt modelId="{B3B26EB1-5CD0-4FC4-82F9-CB88A1675B81}" type="sibTrans" cxnId="{E0CA4711-01FF-4061-9B9E-7F4D47EADEAE}">
      <dgm:prSet/>
      <dgm:spPr/>
      <dgm:t>
        <a:bodyPr/>
        <a:lstStyle/>
        <a:p>
          <a:endParaRPr lang="en-US"/>
        </a:p>
      </dgm:t>
    </dgm:pt>
    <dgm:pt modelId="{A06A9655-11BB-4B31-AEAD-5A41BFD79911}">
      <dgm:prSet phldrT="[Text]"/>
      <dgm:spPr/>
      <dgm:t>
        <a:bodyPr/>
        <a:lstStyle/>
        <a:p>
          <a:r>
            <a:rPr lang="en-US" dirty="0"/>
            <a:t>Dating violence and IPV</a:t>
          </a:r>
        </a:p>
      </dgm:t>
    </dgm:pt>
    <dgm:pt modelId="{93AAB380-D2A5-4FD2-A267-12DD32CFD117}" type="parTrans" cxnId="{9DFC256A-920C-4E85-BCD2-9EC1EC91C8CE}">
      <dgm:prSet/>
      <dgm:spPr/>
      <dgm:t>
        <a:bodyPr/>
        <a:lstStyle/>
        <a:p>
          <a:endParaRPr lang="en-US"/>
        </a:p>
      </dgm:t>
    </dgm:pt>
    <dgm:pt modelId="{36B434B0-FBF3-4A21-BB30-5B8F27CCAAC0}" type="sibTrans" cxnId="{9DFC256A-920C-4E85-BCD2-9EC1EC91C8CE}">
      <dgm:prSet/>
      <dgm:spPr/>
      <dgm:t>
        <a:bodyPr/>
        <a:lstStyle/>
        <a:p>
          <a:endParaRPr lang="en-US"/>
        </a:p>
      </dgm:t>
    </dgm:pt>
    <dgm:pt modelId="{C8A8695A-56EB-441D-97E5-0A8568A5BC50}">
      <dgm:prSet phldrT="[Text]"/>
      <dgm:spPr/>
      <dgm:t>
        <a:bodyPr/>
        <a:lstStyle/>
        <a:p>
          <a:endParaRPr lang="en-US" dirty="0"/>
        </a:p>
      </dgm:t>
    </dgm:pt>
    <dgm:pt modelId="{A44F3311-B2E7-4AF3-9A3B-9A307DE8FB22}" type="parTrans" cxnId="{ED46CFF7-AE00-4EDA-B38A-BE7CB10CC0AE}">
      <dgm:prSet/>
      <dgm:spPr/>
      <dgm:t>
        <a:bodyPr/>
        <a:lstStyle/>
        <a:p>
          <a:endParaRPr lang="en-US"/>
        </a:p>
      </dgm:t>
    </dgm:pt>
    <dgm:pt modelId="{96F743AA-9627-4CBD-92C3-00D2C6789920}" type="sibTrans" cxnId="{ED46CFF7-AE00-4EDA-B38A-BE7CB10CC0AE}">
      <dgm:prSet/>
      <dgm:spPr/>
      <dgm:t>
        <a:bodyPr/>
        <a:lstStyle/>
        <a:p>
          <a:endParaRPr lang="en-US"/>
        </a:p>
      </dgm:t>
    </dgm:pt>
    <dgm:pt modelId="{5F33B2AF-01BA-4196-B5D7-29AAEB9F559A}">
      <dgm:prSet phldrT="[Text]" custT="1"/>
      <dgm:spPr/>
      <dgm:t>
        <a:bodyPr/>
        <a:lstStyle/>
        <a:p>
          <a:r>
            <a:rPr lang="en-US" sz="1800" b="0" i="1" dirty="0"/>
            <a:t>Men who persist in sexual aggression have been shown to adhere to rape myths more strongly than men who </a:t>
          </a:r>
          <a:r>
            <a:rPr lang="en-US" sz="1800" b="1" i="1" dirty="0"/>
            <a:t>desist </a:t>
          </a:r>
          <a:r>
            <a:rPr lang="en-US" sz="1600" b="0" i="1" dirty="0"/>
            <a:t>(Thompson et al., 2015).</a:t>
          </a:r>
        </a:p>
      </dgm:t>
    </dgm:pt>
    <dgm:pt modelId="{40E770BD-56EF-4FCE-A50E-BE814C56FBD0}" type="parTrans" cxnId="{066DD32B-55A4-42CB-A0D2-789A686180A6}">
      <dgm:prSet/>
      <dgm:spPr/>
      <dgm:t>
        <a:bodyPr/>
        <a:lstStyle/>
        <a:p>
          <a:endParaRPr lang="en-US"/>
        </a:p>
      </dgm:t>
    </dgm:pt>
    <dgm:pt modelId="{3E3A04EF-3DCD-4683-BB9A-58FE4368C1D8}" type="sibTrans" cxnId="{066DD32B-55A4-42CB-A0D2-789A686180A6}">
      <dgm:prSet/>
      <dgm:spPr/>
      <dgm:t>
        <a:bodyPr/>
        <a:lstStyle/>
        <a:p>
          <a:endParaRPr lang="en-US"/>
        </a:p>
      </dgm:t>
    </dgm:pt>
    <dgm:pt modelId="{6200AA66-96F5-4A2D-9D60-AA48CB0EE451}">
      <dgm:prSet phldrT="[Text]"/>
      <dgm:spPr/>
      <dgm:t>
        <a:bodyPr/>
        <a:lstStyle/>
        <a:p>
          <a:endParaRPr lang="en-US" sz="1800" b="0" i="1" dirty="0"/>
        </a:p>
      </dgm:t>
    </dgm:pt>
    <dgm:pt modelId="{9CA466F5-298B-4361-9ADC-8127A4F3E769}" type="parTrans" cxnId="{1572E2F8-4121-4961-BCD6-DB44AB194F63}">
      <dgm:prSet/>
      <dgm:spPr/>
      <dgm:t>
        <a:bodyPr/>
        <a:lstStyle/>
        <a:p>
          <a:endParaRPr lang="en-US"/>
        </a:p>
      </dgm:t>
    </dgm:pt>
    <dgm:pt modelId="{B51BA1A9-8280-435A-9EC3-D5A0E96952CE}" type="sibTrans" cxnId="{1572E2F8-4121-4961-BCD6-DB44AB194F63}">
      <dgm:prSet/>
      <dgm:spPr/>
      <dgm:t>
        <a:bodyPr/>
        <a:lstStyle/>
        <a:p>
          <a:endParaRPr lang="en-US"/>
        </a:p>
      </dgm:t>
    </dgm:pt>
    <dgm:pt modelId="{5F8BCDB5-5BDC-4A17-B1CD-24F59BF0EA94}" type="pres">
      <dgm:prSet presAssocID="{52D701CD-4985-4D16-8566-0551DE6DAC10}" presName="Name0" presStyleCnt="0">
        <dgm:presLayoutVars>
          <dgm:dir/>
          <dgm:animLvl val="lvl"/>
          <dgm:resizeHandles val="exact"/>
        </dgm:presLayoutVars>
      </dgm:prSet>
      <dgm:spPr/>
    </dgm:pt>
    <dgm:pt modelId="{EA9DA3BD-4537-4E77-98F0-E83DCE6BC467}" type="pres">
      <dgm:prSet presAssocID="{F6C3BB84-8283-4CC5-BE01-DD918BBBCBA6}" presName="composite" presStyleCnt="0"/>
      <dgm:spPr/>
    </dgm:pt>
    <dgm:pt modelId="{C717121D-8F39-40B3-A2A3-2D400208E57D}" type="pres">
      <dgm:prSet presAssocID="{F6C3BB84-8283-4CC5-BE01-DD918BBBCBA6}" presName="parTx" presStyleLbl="alignNode1" presStyleIdx="0" presStyleCnt="3">
        <dgm:presLayoutVars>
          <dgm:chMax val="0"/>
          <dgm:chPref val="0"/>
          <dgm:bulletEnabled val="1"/>
        </dgm:presLayoutVars>
      </dgm:prSet>
      <dgm:spPr/>
    </dgm:pt>
    <dgm:pt modelId="{0D3D5AC8-C71A-4EE1-97CB-5752A41F2D86}" type="pres">
      <dgm:prSet presAssocID="{F6C3BB84-8283-4CC5-BE01-DD918BBBCBA6}" presName="desTx" presStyleLbl="alignAccFollowNode1" presStyleIdx="0" presStyleCnt="3">
        <dgm:presLayoutVars>
          <dgm:bulletEnabled val="1"/>
        </dgm:presLayoutVars>
      </dgm:prSet>
      <dgm:spPr/>
    </dgm:pt>
    <dgm:pt modelId="{47033AFB-7833-46A3-82AD-693CA2E5F53A}" type="pres">
      <dgm:prSet presAssocID="{C9D10B03-23A6-48CF-AD32-D73E88985392}" presName="space" presStyleCnt="0"/>
      <dgm:spPr/>
    </dgm:pt>
    <dgm:pt modelId="{9F6B68C0-DA10-4E2A-9899-3AED25900FE3}" type="pres">
      <dgm:prSet presAssocID="{9654E964-3269-4EB8-8CB4-52F1AE33E0EE}" presName="composite" presStyleCnt="0"/>
      <dgm:spPr/>
    </dgm:pt>
    <dgm:pt modelId="{9EF54F50-5B2C-4CC5-89F2-A49094CA77F5}" type="pres">
      <dgm:prSet presAssocID="{9654E964-3269-4EB8-8CB4-52F1AE33E0EE}" presName="parTx" presStyleLbl="alignNode1" presStyleIdx="1" presStyleCnt="3">
        <dgm:presLayoutVars>
          <dgm:chMax val="0"/>
          <dgm:chPref val="0"/>
          <dgm:bulletEnabled val="1"/>
        </dgm:presLayoutVars>
      </dgm:prSet>
      <dgm:spPr/>
    </dgm:pt>
    <dgm:pt modelId="{E4927D6E-47E5-4283-817B-88B233A49B8F}" type="pres">
      <dgm:prSet presAssocID="{9654E964-3269-4EB8-8CB4-52F1AE33E0EE}" presName="desTx" presStyleLbl="alignAccFollowNode1" presStyleIdx="1" presStyleCnt="3">
        <dgm:presLayoutVars>
          <dgm:bulletEnabled val="1"/>
        </dgm:presLayoutVars>
      </dgm:prSet>
      <dgm:spPr/>
    </dgm:pt>
    <dgm:pt modelId="{8A2C63F8-A0AF-4D5D-9D5A-CC2B558BEC9C}" type="pres">
      <dgm:prSet presAssocID="{A5DB957F-8942-45F6-9918-95C1CEB58CA5}" presName="space" presStyleCnt="0"/>
      <dgm:spPr/>
    </dgm:pt>
    <dgm:pt modelId="{D8E4389D-9EE6-49A8-AAD2-42162FC59C75}" type="pres">
      <dgm:prSet presAssocID="{53BBC530-042E-43C9-90D7-CA647E61E21C}" presName="composite" presStyleCnt="0"/>
      <dgm:spPr/>
    </dgm:pt>
    <dgm:pt modelId="{2DB8CA4E-27C5-40F4-9C3C-2F76B3F38191}" type="pres">
      <dgm:prSet presAssocID="{53BBC530-042E-43C9-90D7-CA647E61E21C}" presName="parTx" presStyleLbl="alignNode1" presStyleIdx="2" presStyleCnt="3">
        <dgm:presLayoutVars>
          <dgm:chMax val="0"/>
          <dgm:chPref val="0"/>
          <dgm:bulletEnabled val="1"/>
        </dgm:presLayoutVars>
      </dgm:prSet>
      <dgm:spPr/>
    </dgm:pt>
    <dgm:pt modelId="{8E6730DD-E486-4854-80A3-39A83CA2BC36}" type="pres">
      <dgm:prSet presAssocID="{53BBC530-042E-43C9-90D7-CA647E61E21C}" presName="desTx" presStyleLbl="alignAccFollowNode1" presStyleIdx="2" presStyleCnt="3">
        <dgm:presLayoutVars>
          <dgm:bulletEnabled val="1"/>
        </dgm:presLayoutVars>
      </dgm:prSet>
      <dgm:spPr/>
    </dgm:pt>
  </dgm:ptLst>
  <dgm:cxnLst>
    <dgm:cxn modelId="{E0CA4711-01FF-4061-9B9E-7F4D47EADEAE}" srcId="{9654E964-3269-4EB8-8CB4-52F1AE33E0EE}" destId="{7EA09536-E3C9-48A1-A929-FC4AE2A2D6B7}" srcOrd="3" destOrd="0" parTransId="{3833B29D-808A-4AFB-B346-3B59C71E849D}" sibTransId="{B3B26EB1-5CD0-4FC4-82F9-CB88A1675B81}"/>
    <dgm:cxn modelId="{A0C39922-55BB-4072-A1E7-EFF9193AB317}" srcId="{F6C3BB84-8283-4CC5-BE01-DD918BBBCBA6}" destId="{5DCB77A5-7119-48D6-B6C5-EEF9A41409ED}" srcOrd="0" destOrd="0" parTransId="{F84A9529-B7E5-4362-941B-531EF93F5447}" sibTransId="{23F8983B-9C13-449C-B05C-33FA4F1CB494}"/>
    <dgm:cxn modelId="{066DD32B-55A4-42CB-A0D2-789A686180A6}" srcId="{53BBC530-042E-43C9-90D7-CA647E61E21C}" destId="{5F33B2AF-01BA-4196-B5D7-29AAEB9F559A}" srcOrd="2" destOrd="0" parTransId="{40E770BD-56EF-4FCE-A50E-BE814C56FBD0}" sibTransId="{3E3A04EF-3DCD-4683-BB9A-58FE4368C1D8}"/>
    <dgm:cxn modelId="{9DFC256A-920C-4E85-BCD2-9EC1EC91C8CE}" srcId="{9654E964-3269-4EB8-8CB4-52F1AE33E0EE}" destId="{A06A9655-11BB-4B31-AEAD-5A41BFD79911}" srcOrd="6" destOrd="0" parTransId="{93AAB380-D2A5-4FD2-A267-12DD32CFD117}" sibTransId="{36B434B0-FBF3-4A21-BB30-5B8F27CCAAC0}"/>
    <dgm:cxn modelId="{1436204B-0C26-4BF5-9C1D-DB1D984A426C}" type="presOf" srcId="{5C6A730F-729C-47B3-B07E-8B499936BDF4}" destId="{E4927D6E-47E5-4283-817B-88B233A49B8F}" srcOrd="0" destOrd="2" presId="urn:microsoft.com/office/officeart/2005/8/layout/hList1"/>
    <dgm:cxn modelId="{2BAB336B-5737-4953-A691-5BB58624BFB4}" type="presOf" srcId="{3BBE8D93-F3C5-45D0-B9DF-DE48B3CD8FCD}" destId="{E4927D6E-47E5-4283-817B-88B233A49B8F}" srcOrd="0" destOrd="1" presId="urn:microsoft.com/office/officeart/2005/8/layout/hList1"/>
    <dgm:cxn modelId="{4C39F96E-0134-42C4-BFD5-6F66B9A5B3F9}" type="presOf" srcId="{53BBC530-042E-43C9-90D7-CA647E61E21C}" destId="{2DB8CA4E-27C5-40F4-9C3C-2F76B3F38191}" srcOrd="0" destOrd="0" presId="urn:microsoft.com/office/officeart/2005/8/layout/hList1"/>
    <dgm:cxn modelId="{12C99475-4E07-4C1E-B181-6B65F69F75F8}" type="presOf" srcId="{6200AA66-96F5-4A2D-9D60-AA48CB0EE451}" destId="{8E6730DD-E486-4854-80A3-39A83CA2BC36}" srcOrd="0" destOrd="1" presId="urn:microsoft.com/office/officeart/2005/8/layout/hList1"/>
    <dgm:cxn modelId="{69E55C7D-951D-4528-80A3-5959A1F705CE}" srcId="{53BBC530-042E-43C9-90D7-CA647E61E21C}" destId="{BA5292A5-0C04-4180-AB36-D64FE94C42E6}" srcOrd="0" destOrd="0" parTransId="{A0FC4B80-5FA4-4DD7-B564-351A2BDDB71C}" sibTransId="{DE077C90-0695-4372-BE48-067FBC2596CD}"/>
    <dgm:cxn modelId="{362D1C84-72A3-4800-8E1D-B1183ACDCBAC}" type="presOf" srcId="{9654E964-3269-4EB8-8CB4-52F1AE33E0EE}" destId="{9EF54F50-5B2C-4CC5-89F2-A49094CA77F5}" srcOrd="0" destOrd="0" presId="urn:microsoft.com/office/officeart/2005/8/layout/hList1"/>
    <dgm:cxn modelId="{A8F4C887-4955-4C37-B95A-655912D96BC1}" type="presOf" srcId="{5F33B2AF-01BA-4196-B5D7-29AAEB9F559A}" destId="{8E6730DD-E486-4854-80A3-39A83CA2BC36}" srcOrd="0" destOrd="2" presId="urn:microsoft.com/office/officeart/2005/8/layout/hList1"/>
    <dgm:cxn modelId="{7BA2FE8F-1401-49C4-AFB7-CB2501113531}" type="presOf" srcId="{7B2A68AA-5436-45B9-8FD0-0A8EF45D8427}" destId="{E4927D6E-47E5-4283-817B-88B233A49B8F}" srcOrd="0" destOrd="4" presId="urn:microsoft.com/office/officeart/2005/8/layout/hList1"/>
    <dgm:cxn modelId="{79E69997-E13F-4870-8C91-81D38B0FF87A}" type="presOf" srcId="{C8A8695A-56EB-441D-97E5-0A8568A5BC50}" destId="{E4927D6E-47E5-4283-817B-88B233A49B8F}" srcOrd="0" destOrd="5" presId="urn:microsoft.com/office/officeart/2005/8/layout/hList1"/>
    <dgm:cxn modelId="{768BAE9E-E3DD-4DA9-A143-071506DC5DCE}" srcId="{52D701CD-4985-4D16-8566-0551DE6DAC10}" destId="{9654E964-3269-4EB8-8CB4-52F1AE33E0EE}" srcOrd="1" destOrd="0" parTransId="{61E8EAE2-2267-4896-9B38-5585B2921754}" sibTransId="{A5DB957F-8942-45F6-9918-95C1CEB58CA5}"/>
    <dgm:cxn modelId="{31E2DFB2-FA52-48F1-9160-76DD73ED7E0C}" type="presOf" srcId="{0BAEBC31-F0E1-4771-B8AB-6017BD0760A8}" destId="{E4927D6E-47E5-4283-817B-88B233A49B8F}" srcOrd="0" destOrd="0" presId="urn:microsoft.com/office/officeart/2005/8/layout/hList1"/>
    <dgm:cxn modelId="{842E0EB3-A0AA-4DC3-B2FE-572657B53F9A}" type="presOf" srcId="{BA5292A5-0C04-4180-AB36-D64FE94C42E6}" destId="{8E6730DD-E486-4854-80A3-39A83CA2BC36}" srcOrd="0" destOrd="0" presId="urn:microsoft.com/office/officeart/2005/8/layout/hList1"/>
    <dgm:cxn modelId="{3AFDF4B6-0FC1-40D8-A1AD-7DDDEF569142}" srcId="{9654E964-3269-4EB8-8CB4-52F1AE33E0EE}" destId="{5C6A730F-729C-47B3-B07E-8B499936BDF4}" srcOrd="2" destOrd="0" parTransId="{EC16BF73-F9E4-4FE1-8901-FD316B7FE31A}" sibTransId="{51E75491-0498-43AE-881C-1563F6139300}"/>
    <dgm:cxn modelId="{81A74AC5-4BBE-466C-970D-2E0ED6C7B1AE}" srcId="{9654E964-3269-4EB8-8CB4-52F1AE33E0EE}" destId="{7B2A68AA-5436-45B9-8FD0-0A8EF45D8427}" srcOrd="4" destOrd="0" parTransId="{3FB99432-EE8D-43AC-81BC-457861F89DDE}" sibTransId="{07F7CACB-9392-42DE-86C4-298E15938731}"/>
    <dgm:cxn modelId="{2F449ECA-5A5C-4769-8370-6D18B560E1AC}" srcId="{9654E964-3269-4EB8-8CB4-52F1AE33E0EE}" destId="{0BAEBC31-F0E1-4771-B8AB-6017BD0760A8}" srcOrd="0" destOrd="0" parTransId="{27E04000-5B3F-4787-B09A-D51B84D58EF9}" sibTransId="{3DD5028A-42D8-4ECC-8789-6347024D6A03}"/>
    <dgm:cxn modelId="{D50EB9D6-1123-42C5-B437-AB7140EEDB0E}" type="presOf" srcId="{A06A9655-11BB-4B31-AEAD-5A41BFD79911}" destId="{E4927D6E-47E5-4283-817B-88B233A49B8F}" srcOrd="0" destOrd="6" presId="urn:microsoft.com/office/officeart/2005/8/layout/hList1"/>
    <dgm:cxn modelId="{E25CC7DB-E72B-4F4D-8C77-94ADACD531E2}" srcId="{52D701CD-4985-4D16-8566-0551DE6DAC10}" destId="{F6C3BB84-8283-4CC5-BE01-DD918BBBCBA6}" srcOrd="0" destOrd="0" parTransId="{EF7AF4B5-457B-4D21-B9BC-88D455C5355A}" sibTransId="{C9D10B03-23A6-48CF-AD32-D73E88985392}"/>
    <dgm:cxn modelId="{210832E2-A748-49A0-B4FD-B57063F04997}" srcId="{52D701CD-4985-4D16-8566-0551DE6DAC10}" destId="{53BBC530-042E-43C9-90D7-CA647E61E21C}" srcOrd="2" destOrd="0" parTransId="{2F3CE0A4-B62C-44DC-B286-3602BCCBD3C7}" sibTransId="{BF6B402E-A230-4848-99CD-7F6ED92E44D8}"/>
    <dgm:cxn modelId="{507474E7-2764-4470-96AB-4DC2E5CA7F7E}" srcId="{9654E964-3269-4EB8-8CB4-52F1AE33E0EE}" destId="{3BBE8D93-F3C5-45D0-B9DF-DE48B3CD8FCD}" srcOrd="1" destOrd="0" parTransId="{5C864328-1FF4-48FC-8D06-45770328CD12}" sibTransId="{D3AE4B84-E71B-499F-AC09-3E84E8952EC2}"/>
    <dgm:cxn modelId="{68D57AE8-BB42-453B-966A-361310114276}" type="presOf" srcId="{7EA09536-E3C9-48A1-A929-FC4AE2A2D6B7}" destId="{E4927D6E-47E5-4283-817B-88B233A49B8F}" srcOrd="0" destOrd="3" presId="urn:microsoft.com/office/officeart/2005/8/layout/hList1"/>
    <dgm:cxn modelId="{0C7F0FEA-2536-48E1-A8FA-D5492538BB01}" type="presOf" srcId="{5DCB77A5-7119-48D6-B6C5-EEF9A41409ED}" destId="{0D3D5AC8-C71A-4EE1-97CB-5752A41F2D86}" srcOrd="0" destOrd="0" presId="urn:microsoft.com/office/officeart/2005/8/layout/hList1"/>
    <dgm:cxn modelId="{E78A0BF4-69AB-4D24-BB1E-A3B52745FDF6}" type="presOf" srcId="{F6C3BB84-8283-4CC5-BE01-DD918BBBCBA6}" destId="{C717121D-8F39-40B3-A2A3-2D400208E57D}" srcOrd="0" destOrd="0" presId="urn:microsoft.com/office/officeart/2005/8/layout/hList1"/>
    <dgm:cxn modelId="{ED46CFF7-AE00-4EDA-B38A-BE7CB10CC0AE}" srcId="{9654E964-3269-4EB8-8CB4-52F1AE33E0EE}" destId="{C8A8695A-56EB-441D-97E5-0A8568A5BC50}" srcOrd="5" destOrd="0" parTransId="{A44F3311-B2E7-4AF3-9A3B-9A307DE8FB22}" sibTransId="{96F743AA-9627-4CBD-92C3-00D2C6789920}"/>
    <dgm:cxn modelId="{1572E2F8-4121-4961-BCD6-DB44AB194F63}" srcId="{53BBC530-042E-43C9-90D7-CA647E61E21C}" destId="{6200AA66-96F5-4A2D-9D60-AA48CB0EE451}" srcOrd="1" destOrd="0" parTransId="{9CA466F5-298B-4361-9ADC-8127A4F3E769}" sibTransId="{B51BA1A9-8280-435A-9EC3-D5A0E96952CE}"/>
    <dgm:cxn modelId="{0A060EFD-9141-4562-B1FE-22BA6873F788}" type="presOf" srcId="{52D701CD-4985-4D16-8566-0551DE6DAC10}" destId="{5F8BCDB5-5BDC-4A17-B1CD-24F59BF0EA94}" srcOrd="0" destOrd="0" presId="urn:microsoft.com/office/officeart/2005/8/layout/hList1"/>
    <dgm:cxn modelId="{CFA623EC-DA9E-409B-898D-19A3FA6F3074}" type="presParOf" srcId="{5F8BCDB5-5BDC-4A17-B1CD-24F59BF0EA94}" destId="{EA9DA3BD-4537-4E77-98F0-E83DCE6BC467}" srcOrd="0" destOrd="0" presId="urn:microsoft.com/office/officeart/2005/8/layout/hList1"/>
    <dgm:cxn modelId="{01650DEB-DD7F-4680-88E2-DD4F5BD72ACC}" type="presParOf" srcId="{EA9DA3BD-4537-4E77-98F0-E83DCE6BC467}" destId="{C717121D-8F39-40B3-A2A3-2D400208E57D}" srcOrd="0" destOrd="0" presId="urn:microsoft.com/office/officeart/2005/8/layout/hList1"/>
    <dgm:cxn modelId="{C9A53504-5A10-4A46-9764-80043ADCA921}" type="presParOf" srcId="{EA9DA3BD-4537-4E77-98F0-E83DCE6BC467}" destId="{0D3D5AC8-C71A-4EE1-97CB-5752A41F2D86}" srcOrd="1" destOrd="0" presId="urn:microsoft.com/office/officeart/2005/8/layout/hList1"/>
    <dgm:cxn modelId="{3ADBEB17-0095-4622-800A-0D8D24AF7B24}" type="presParOf" srcId="{5F8BCDB5-5BDC-4A17-B1CD-24F59BF0EA94}" destId="{47033AFB-7833-46A3-82AD-693CA2E5F53A}" srcOrd="1" destOrd="0" presId="urn:microsoft.com/office/officeart/2005/8/layout/hList1"/>
    <dgm:cxn modelId="{2EF4EF3D-908E-4689-AF61-DF8744A82C77}" type="presParOf" srcId="{5F8BCDB5-5BDC-4A17-B1CD-24F59BF0EA94}" destId="{9F6B68C0-DA10-4E2A-9899-3AED25900FE3}" srcOrd="2" destOrd="0" presId="urn:microsoft.com/office/officeart/2005/8/layout/hList1"/>
    <dgm:cxn modelId="{1C238E64-C3F5-47E6-BF88-E66C9916D579}" type="presParOf" srcId="{9F6B68C0-DA10-4E2A-9899-3AED25900FE3}" destId="{9EF54F50-5B2C-4CC5-89F2-A49094CA77F5}" srcOrd="0" destOrd="0" presId="urn:microsoft.com/office/officeart/2005/8/layout/hList1"/>
    <dgm:cxn modelId="{53E9453F-E552-4F47-B430-E36290E54B6A}" type="presParOf" srcId="{9F6B68C0-DA10-4E2A-9899-3AED25900FE3}" destId="{E4927D6E-47E5-4283-817B-88B233A49B8F}" srcOrd="1" destOrd="0" presId="urn:microsoft.com/office/officeart/2005/8/layout/hList1"/>
    <dgm:cxn modelId="{CCE3C64B-BD1D-464D-893B-41ECDD1FBD0A}" type="presParOf" srcId="{5F8BCDB5-5BDC-4A17-B1CD-24F59BF0EA94}" destId="{8A2C63F8-A0AF-4D5D-9D5A-CC2B558BEC9C}" srcOrd="3" destOrd="0" presId="urn:microsoft.com/office/officeart/2005/8/layout/hList1"/>
    <dgm:cxn modelId="{FDC2270C-E75C-439A-BE89-4710F6CA6EE0}" type="presParOf" srcId="{5F8BCDB5-5BDC-4A17-B1CD-24F59BF0EA94}" destId="{D8E4389D-9EE6-49A8-AAD2-42162FC59C75}" srcOrd="4" destOrd="0" presId="urn:microsoft.com/office/officeart/2005/8/layout/hList1"/>
    <dgm:cxn modelId="{FDA29029-A326-4A3E-91D8-4796D2C1A71D}" type="presParOf" srcId="{D8E4389D-9EE6-49A8-AAD2-42162FC59C75}" destId="{2DB8CA4E-27C5-40F4-9C3C-2F76B3F38191}" srcOrd="0" destOrd="0" presId="urn:microsoft.com/office/officeart/2005/8/layout/hList1"/>
    <dgm:cxn modelId="{95EE17A6-487C-4D4C-95D0-D64870341F51}" type="presParOf" srcId="{D8E4389D-9EE6-49A8-AAD2-42162FC59C75}" destId="{8E6730DD-E486-4854-80A3-39A83CA2BC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D701CD-4985-4D16-8566-0551DE6DAC10}" type="doc">
      <dgm:prSet loTypeId="urn:microsoft.com/office/officeart/2005/8/layout/hList1" loCatId="list" qsTypeId="urn:microsoft.com/office/officeart/2005/8/quickstyle/simple1" qsCatId="simple" csTypeId="urn:microsoft.com/office/officeart/2005/8/colors/accent3_3" csCatId="accent3" phldr="1"/>
      <dgm:spPr/>
      <dgm:t>
        <a:bodyPr/>
        <a:lstStyle/>
        <a:p>
          <a:endParaRPr lang="en-US"/>
        </a:p>
      </dgm:t>
    </dgm:pt>
    <dgm:pt modelId="{F6C3BB84-8283-4CC5-BE01-DD918BBBCBA6}">
      <dgm:prSet phldrT="[Text]"/>
      <dgm:spPr/>
      <dgm:t>
        <a:bodyPr/>
        <a:lstStyle/>
        <a:p>
          <a:r>
            <a:rPr lang="en-US" dirty="0"/>
            <a:t>Definition</a:t>
          </a:r>
        </a:p>
      </dgm:t>
    </dgm:pt>
    <dgm:pt modelId="{EF7AF4B5-457B-4D21-B9BC-88D455C5355A}" type="parTrans" cxnId="{E25CC7DB-E72B-4F4D-8C77-94ADACD531E2}">
      <dgm:prSet/>
      <dgm:spPr/>
      <dgm:t>
        <a:bodyPr/>
        <a:lstStyle/>
        <a:p>
          <a:endParaRPr lang="en-US"/>
        </a:p>
      </dgm:t>
    </dgm:pt>
    <dgm:pt modelId="{C9D10B03-23A6-48CF-AD32-D73E88985392}" type="sibTrans" cxnId="{E25CC7DB-E72B-4F4D-8C77-94ADACD531E2}">
      <dgm:prSet/>
      <dgm:spPr/>
      <dgm:t>
        <a:bodyPr/>
        <a:lstStyle/>
        <a:p>
          <a:endParaRPr lang="en-US"/>
        </a:p>
      </dgm:t>
    </dgm:pt>
    <dgm:pt modelId="{5DCB77A5-7119-48D6-B6C5-EEF9A41409ED}">
      <dgm:prSet phldrT="[Text]"/>
      <dgm:spPr/>
      <dgm:t>
        <a:bodyPr/>
        <a:lstStyle/>
        <a:p>
          <a:r>
            <a:rPr lang="en-US" dirty="0"/>
            <a:t>Casual, non-intimacy based approach to sex in which “scoring” may be more important than intimacy.</a:t>
          </a:r>
        </a:p>
      </dgm:t>
    </dgm:pt>
    <dgm:pt modelId="{F84A9529-B7E5-4362-941B-531EF93F5447}" type="parTrans" cxnId="{A0C39922-55BB-4072-A1E7-EFF9193AB317}">
      <dgm:prSet/>
      <dgm:spPr/>
      <dgm:t>
        <a:bodyPr/>
        <a:lstStyle/>
        <a:p>
          <a:endParaRPr lang="en-US"/>
        </a:p>
      </dgm:t>
    </dgm:pt>
    <dgm:pt modelId="{23F8983B-9C13-449C-B05C-33FA4F1CB494}" type="sibTrans" cxnId="{A0C39922-55BB-4072-A1E7-EFF9193AB317}">
      <dgm:prSet/>
      <dgm:spPr/>
      <dgm:t>
        <a:bodyPr/>
        <a:lstStyle/>
        <a:p>
          <a:endParaRPr lang="en-US"/>
        </a:p>
      </dgm:t>
    </dgm:pt>
    <dgm:pt modelId="{9654E964-3269-4EB8-8CB4-52F1AE33E0EE}">
      <dgm:prSet phldrT="[Text]"/>
      <dgm:spPr/>
      <dgm:t>
        <a:bodyPr/>
        <a:lstStyle/>
        <a:p>
          <a:r>
            <a:rPr lang="en-US" dirty="0"/>
            <a:t>Risk factor for…</a:t>
          </a:r>
        </a:p>
      </dgm:t>
    </dgm:pt>
    <dgm:pt modelId="{61E8EAE2-2267-4896-9B38-5585B2921754}" type="parTrans" cxnId="{768BAE9E-E3DD-4DA9-A143-071506DC5DCE}">
      <dgm:prSet/>
      <dgm:spPr/>
      <dgm:t>
        <a:bodyPr/>
        <a:lstStyle/>
        <a:p>
          <a:endParaRPr lang="en-US"/>
        </a:p>
      </dgm:t>
    </dgm:pt>
    <dgm:pt modelId="{A5DB957F-8942-45F6-9918-95C1CEB58CA5}" type="sibTrans" cxnId="{768BAE9E-E3DD-4DA9-A143-071506DC5DCE}">
      <dgm:prSet/>
      <dgm:spPr/>
      <dgm:t>
        <a:bodyPr/>
        <a:lstStyle/>
        <a:p>
          <a:endParaRPr lang="en-US"/>
        </a:p>
      </dgm:t>
    </dgm:pt>
    <dgm:pt modelId="{0BAEBC31-F0E1-4771-B8AB-6017BD0760A8}">
      <dgm:prSet phldrT="[Text]"/>
      <dgm:spPr/>
      <dgm:t>
        <a:bodyPr/>
        <a:lstStyle/>
        <a:p>
          <a:r>
            <a:rPr lang="en-US" dirty="0"/>
            <a:t>Adult and adolescent sexual assault perpetration</a:t>
          </a:r>
        </a:p>
      </dgm:t>
    </dgm:pt>
    <dgm:pt modelId="{27E04000-5B3F-4787-B09A-D51B84D58EF9}" type="parTrans" cxnId="{2F449ECA-5A5C-4769-8370-6D18B560E1AC}">
      <dgm:prSet/>
      <dgm:spPr/>
      <dgm:t>
        <a:bodyPr/>
        <a:lstStyle/>
        <a:p>
          <a:endParaRPr lang="en-US"/>
        </a:p>
      </dgm:t>
    </dgm:pt>
    <dgm:pt modelId="{3DD5028A-42D8-4ECC-8789-6347024D6A03}" type="sibTrans" cxnId="{2F449ECA-5A5C-4769-8370-6D18B560E1AC}">
      <dgm:prSet/>
      <dgm:spPr/>
      <dgm:t>
        <a:bodyPr/>
        <a:lstStyle/>
        <a:p>
          <a:endParaRPr lang="en-US"/>
        </a:p>
      </dgm:t>
    </dgm:pt>
    <dgm:pt modelId="{53BBC530-042E-43C9-90D7-CA647E61E21C}">
      <dgm:prSet phldrT="[Text]"/>
      <dgm:spPr/>
      <dgm:t>
        <a:bodyPr/>
        <a:lstStyle/>
        <a:p>
          <a:r>
            <a:rPr lang="en-US" dirty="0"/>
            <a:t>Parting thoughts…</a:t>
          </a:r>
        </a:p>
      </dgm:t>
    </dgm:pt>
    <dgm:pt modelId="{2F3CE0A4-B62C-44DC-B286-3602BCCBD3C7}" type="parTrans" cxnId="{210832E2-A748-49A0-B4FD-B57063F04997}">
      <dgm:prSet/>
      <dgm:spPr/>
      <dgm:t>
        <a:bodyPr/>
        <a:lstStyle/>
        <a:p>
          <a:endParaRPr lang="en-US"/>
        </a:p>
      </dgm:t>
    </dgm:pt>
    <dgm:pt modelId="{BF6B402E-A230-4848-99CD-7F6ED92E44D8}" type="sibTrans" cxnId="{210832E2-A748-49A0-B4FD-B57063F04997}">
      <dgm:prSet/>
      <dgm:spPr/>
      <dgm:t>
        <a:bodyPr/>
        <a:lstStyle/>
        <a:p>
          <a:endParaRPr lang="en-US"/>
        </a:p>
      </dgm:t>
    </dgm:pt>
    <dgm:pt modelId="{BA5292A5-0C04-4180-AB36-D64FE94C42E6}">
      <dgm:prSet phldrT="[Text]"/>
      <dgm:spPr/>
      <dgm:t>
        <a:bodyPr/>
        <a:lstStyle/>
        <a:p>
          <a:r>
            <a:rPr lang="en-US" b="1" i="1" dirty="0"/>
            <a:t>Many people have active sex lives with casual partners without being sexually aggressive or coercive. This risk factors is most problematic when paired with hostile masculinity (e.g. Confluence Model – </a:t>
          </a:r>
          <a:r>
            <a:rPr lang="en-US" b="1" i="1" dirty="0" err="1"/>
            <a:t>Malamuth</a:t>
          </a:r>
          <a:r>
            <a:rPr lang="en-US" b="1" i="1" dirty="0"/>
            <a:t> et al., 1995).</a:t>
          </a:r>
        </a:p>
      </dgm:t>
    </dgm:pt>
    <dgm:pt modelId="{A0FC4B80-5FA4-4DD7-B564-351A2BDDB71C}" type="parTrans" cxnId="{69E55C7D-951D-4528-80A3-5959A1F705CE}">
      <dgm:prSet/>
      <dgm:spPr/>
      <dgm:t>
        <a:bodyPr/>
        <a:lstStyle/>
        <a:p>
          <a:endParaRPr lang="en-US"/>
        </a:p>
      </dgm:t>
    </dgm:pt>
    <dgm:pt modelId="{DE077C90-0695-4372-BE48-067FBC2596CD}" type="sibTrans" cxnId="{69E55C7D-951D-4528-80A3-5959A1F705CE}">
      <dgm:prSet/>
      <dgm:spPr/>
      <dgm:t>
        <a:bodyPr/>
        <a:lstStyle/>
        <a:p>
          <a:endParaRPr lang="en-US"/>
        </a:p>
      </dgm:t>
    </dgm:pt>
    <dgm:pt modelId="{5C6A730F-729C-47B3-B07E-8B499936BDF4}">
      <dgm:prSet phldrT="[Text]"/>
      <dgm:spPr/>
      <dgm:t>
        <a:bodyPr/>
        <a:lstStyle/>
        <a:p>
          <a:r>
            <a:rPr lang="en-US" dirty="0"/>
            <a:t>Dating violence</a:t>
          </a:r>
        </a:p>
      </dgm:t>
    </dgm:pt>
    <dgm:pt modelId="{EC16BF73-F9E4-4FE1-8901-FD316B7FE31A}" type="parTrans" cxnId="{3AFDF4B6-0FC1-40D8-A1AD-7DDDEF569142}">
      <dgm:prSet/>
      <dgm:spPr/>
      <dgm:t>
        <a:bodyPr/>
        <a:lstStyle/>
        <a:p>
          <a:endParaRPr lang="en-US"/>
        </a:p>
      </dgm:t>
    </dgm:pt>
    <dgm:pt modelId="{51E75491-0498-43AE-881C-1563F6139300}" type="sibTrans" cxnId="{3AFDF4B6-0FC1-40D8-A1AD-7DDDEF569142}">
      <dgm:prSet/>
      <dgm:spPr/>
      <dgm:t>
        <a:bodyPr/>
        <a:lstStyle/>
        <a:p>
          <a:endParaRPr lang="en-US"/>
        </a:p>
      </dgm:t>
    </dgm:pt>
    <dgm:pt modelId="{3BBE8D93-F3C5-45D0-B9DF-DE48B3CD8FCD}">
      <dgm:prSet phldrT="[Text]"/>
      <dgm:spPr/>
      <dgm:t>
        <a:bodyPr/>
        <a:lstStyle/>
        <a:p>
          <a:endParaRPr lang="en-US" dirty="0"/>
        </a:p>
      </dgm:t>
    </dgm:pt>
    <dgm:pt modelId="{5C864328-1FF4-48FC-8D06-45770328CD12}" type="parTrans" cxnId="{507474E7-2764-4470-96AB-4DC2E5CA7F7E}">
      <dgm:prSet/>
      <dgm:spPr/>
      <dgm:t>
        <a:bodyPr/>
        <a:lstStyle/>
        <a:p>
          <a:endParaRPr lang="en-US"/>
        </a:p>
      </dgm:t>
    </dgm:pt>
    <dgm:pt modelId="{D3AE4B84-E71B-499F-AC09-3E84E8952EC2}" type="sibTrans" cxnId="{507474E7-2764-4470-96AB-4DC2E5CA7F7E}">
      <dgm:prSet/>
      <dgm:spPr/>
      <dgm:t>
        <a:bodyPr/>
        <a:lstStyle/>
        <a:p>
          <a:endParaRPr lang="en-US"/>
        </a:p>
      </dgm:t>
    </dgm:pt>
    <dgm:pt modelId="{84C75B17-D551-4E01-AEFA-504C33944C4C}">
      <dgm:prSet phldrT="[Text]"/>
      <dgm:spPr/>
      <dgm:t>
        <a:bodyPr/>
        <a:lstStyle/>
        <a:p>
          <a:r>
            <a:rPr lang="en-US" dirty="0"/>
            <a:t>Clusters with sexual risk taking behaviors such as high numbers of partners, and feeling pressure to be sexually active.</a:t>
          </a:r>
        </a:p>
      </dgm:t>
    </dgm:pt>
    <dgm:pt modelId="{48D5AC8B-3877-4C21-90E9-D5FAACE0E173}" type="parTrans" cxnId="{E57AAC9F-ED14-4465-852F-2C4D462AE3DD}">
      <dgm:prSet/>
      <dgm:spPr/>
      <dgm:t>
        <a:bodyPr/>
        <a:lstStyle/>
        <a:p>
          <a:endParaRPr lang="en-US"/>
        </a:p>
      </dgm:t>
    </dgm:pt>
    <dgm:pt modelId="{011FACEA-4926-452A-80A9-A11230181568}" type="sibTrans" cxnId="{E57AAC9F-ED14-4465-852F-2C4D462AE3DD}">
      <dgm:prSet/>
      <dgm:spPr/>
      <dgm:t>
        <a:bodyPr/>
        <a:lstStyle/>
        <a:p>
          <a:endParaRPr lang="en-US"/>
        </a:p>
      </dgm:t>
    </dgm:pt>
    <dgm:pt modelId="{00D627F2-54B4-4DE0-AC19-D99812AEC088}">
      <dgm:prSet phldrT="[Text]"/>
      <dgm:spPr/>
      <dgm:t>
        <a:bodyPr/>
        <a:lstStyle/>
        <a:p>
          <a:endParaRPr lang="en-US" dirty="0"/>
        </a:p>
      </dgm:t>
    </dgm:pt>
    <dgm:pt modelId="{E20AC42E-B1D4-47E4-B0AF-2876EDDD095D}" type="parTrans" cxnId="{28A78038-6F5B-4685-AC1B-D871427D655F}">
      <dgm:prSet/>
      <dgm:spPr/>
      <dgm:t>
        <a:bodyPr/>
        <a:lstStyle/>
        <a:p>
          <a:endParaRPr lang="en-US"/>
        </a:p>
      </dgm:t>
    </dgm:pt>
    <dgm:pt modelId="{21BE0DED-FD03-4BC6-9EC3-B8C9688D6A68}" type="sibTrans" cxnId="{28A78038-6F5B-4685-AC1B-D871427D655F}">
      <dgm:prSet/>
      <dgm:spPr/>
      <dgm:t>
        <a:bodyPr/>
        <a:lstStyle/>
        <a:p>
          <a:endParaRPr lang="en-US"/>
        </a:p>
      </dgm:t>
    </dgm:pt>
    <dgm:pt modelId="{35DB2113-B319-401D-B00E-2B5BD6D04C56}">
      <dgm:prSet phldrT="[Text]"/>
      <dgm:spPr/>
      <dgm:t>
        <a:bodyPr/>
        <a:lstStyle/>
        <a:p>
          <a:r>
            <a:rPr lang="en-US" dirty="0"/>
            <a:t>Slightly similar (but different) sex-related risk factors for child sexual abusers include preoccupation with sex and deviant sexual arousal patterns.</a:t>
          </a:r>
        </a:p>
      </dgm:t>
    </dgm:pt>
    <dgm:pt modelId="{77F3630F-4767-412E-9779-49E36A460D61}" type="parTrans" cxnId="{D8238A8F-C012-4917-8100-E449F5EBBE18}">
      <dgm:prSet/>
      <dgm:spPr/>
      <dgm:t>
        <a:bodyPr/>
        <a:lstStyle/>
        <a:p>
          <a:endParaRPr lang="en-US"/>
        </a:p>
      </dgm:t>
    </dgm:pt>
    <dgm:pt modelId="{7830BC3B-1C83-4FBD-A61D-AD1112C99A8F}" type="sibTrans" cxnId="{D8238A8F-C012-4917-8100-E449F5EBBE18}">
      <dgm:prSet/>
      <dgm:spPr/>
      <dgm:t>
        <a:bodyPr/>
        <a:lstStyle/>
        <a:p>
          <a:endParaRPr lang="en-US"/>
        </a:p>
      </dgm:t>
    </dgm:pt>
    <dgm:pt modelId="{C9E614CF-1201-4BE9-BC4D-F31FA38A2E50}">
      <dgm:prSet phldrT="[Text]"/>
      <dgm:spPr/>
      <dgm:t>
        <a:bodyPr/>
        <a:lstStyle/>
        <a:p>
          <a:endParaRPr lang="en-US" dirty="0"/>
        </a:p>
      </dgm:t>
    </dgm:pt>
    <dgm:pt modelId="{28690F90-7F0D-4321-A58F-655F40A95ED4}" type="parTrans" cxnId="{4190BD04-79B9-409D-926A-717826E8B6F1}">
      <dgm:prSet/>
      <dgm:spPr/>
      <dgm:t>
        <a:bodyPr/>
        <a:lstStyle/>
        <a:p>
          <a:endParaRPr lang="en-US"/>
        </a:p>
      </dgm:t>
    </dgm:pt>
    <dgm:pt modelId="{093DAEAC-9D93-47EF-A805-3F049F275504}" type="sibTrans" cxnId="{4190BD04-79B9-409D-926A-717826E8B6F1}">
      <dgm:prSet/>
      <dgm:spPr/>
      <dgm:t>
        <a:bodyPr/>
        <a:lstStyle/>
        <a:p>
          <a:endParaRPr lang="en-US"/>
        </a:p>
      </dgm:t>
    </dgm:pt>
    <dgm:pt modelId="{2648C4C0-02B7-4707-A645-05607C875C1A}">
      <dgm:prSet phldrT="[Text]"/>
      <dgm:spPr/>
      <dgm:t>
        <a:bodyPr/>
        <a:lstStyle/>
        <a:p>
          <a:endParaRPr lang="en-US" dirty="0"/>
        </a:p>
      </dgm:t>
    </dgm:pt>
    <dgm:pt modelId="{06808376-1CFD-4696-BB95-91AB62CAFCFD}" type="parTrans" cxnId="{37CCBD60-574C-47C2-A991-81CF31FD0151}">
      <dgm:prSet/>
      <dgm:spPr/>
      <dgm:t>
        <a:bodyPr/>
        <a:lstStyle/>
        <a:p>
          <a:endParaRPr lang="en-US"/>
        </a:p>
      </dgm:t>
    </dgm:pt>
    <dgm:pt modelId="{070F0806-1E91-469B-82C9-E1753EDCA314}" type="sibTrans" cxnId="{37CCBD60-574C-47C2-A991-81CF31FD0151}">
      <dgm:prSet/>
      <dgm:spPr/>
      <dgm:t>
        <a:bodyPr/>
        <a:lstStyle/>
        <a:p>
          <a:endParaRPr lang="en-US"/>
        </a:p>
      </dgm:t>
    </dgm:pt>
    <dgm:pt modelId="{5F8BCDB5-5BDC-4A17-B1CD-24F59BF0EA94}" type="pres">
      <dgm:prSet presAssocID="{52D701CD-4985-4D16-8566-0551DE6DAC10}" presName="Name0" presStyleCnt="0">
        <dgm:presLayoutVars>
          <dgm:dir/>
          <dgm:animLvl val="lvl"/>
          <dgm:resizeHandles val="exact"/>
        </dgm:presLayoutVars>
      </dgm:prSet>
      <dgm:spPr/>
    </dgm:pt>
    <dgm:pt modelId="{EA9DA3BD-4537-4E77-98F0-E83DCE6BC467}" type="pres">
      <dgm:prSet presAssocID="{F6C3BB84-8283-4CC5-BE01-DD918BBBCBA6}" presName="composite" presStyleCnt="0"/>
      <dgm:spPr/>
    </dgm:pt>
    <dgm:pt modelId="{C717121D-8F39-40B3-A2A3-2D400208E57D}" type="pres">
      <dgm:prSet presAssocID="{F6C3BB84-8283-4CC5-BE01-DD918BBBCBA6}" presName="parTx" presStyleLbl="alignNode1" presStyleIdx="0" presStyleCnt="3">
        <dgm:presLayoutVars>
          <dgm:chMax val="0"/>
          <dgm:chPref val="0"/>
          <dgm:bulletEnabled val="1"/>
        </dgm:presLayoutVars>
      </dgm:prSet>
      <dgm:spPr/>
    </dgm:pt>
    <dgm:pt modelId="{0D3D5AC8-C71A-4EE1-97CB-5752A41F2D86}" type="pres">
      <dgm:prSet presAssocID="{F6C3BB84-8283-4CC5-BE01-DD918BBBCBA6}" presName="desTx" presStyleLbl="alignAccFollowNode1" presStyleIdx="0" presStyleCnt="3">
        <dgm:presLayoutVars>
          <dgm:bulletEnabled val="1"/>
        </dgm:presLayoutVars>
      </dgm:prSet>
      <dgm:spPr/>
    </dgm:pt>
    <dgm:pt modelId="{47033AFB-7833-46A3-82AD-693CA2E5F53A}" type="pres">
      <dgm:prSet presAssocID="{C9D10B03-23A6-48CF-AD32-D73E88985392}" presName="space" presStyleCnt="0"/>
      <dgm:spPr/>
    </dgm:pt>
    <dgm:pt modelId="{9F6B68C0-DA10-4E2A-9899-3AED25900FE3}" type="pres">
      <dgm:prSet presAssocID="{9654E964-3269-4EB8-8CB4-52F1AE33E0EE}" presName="composite" presStyleCnt="0"/>
      <dgm:spPr/>
    </dgm:pt>
    <dgm:pt modelId="{9EF54F50-5B2C-4CC5-89F2-A49094CA77F5}" type="pres">
      <dgm:prSet presAssocID="{9654E964-3269-4EB8-8CB4-52F1AE33E0EE}" presName="parTx" presStyleLbl="alignNode1" presStyleIdx="1" presStyleCnt="3">
        <dgm:presLayoutVars>
          <dgm:chMax val="0"/>
          <dgm:chPref val="0"/>
          <dgm:bulletEnabled val="1"/>
        </dgm:presLayoutVars>
      </dgm:prSet>
      <dgm:spPr/>
    </dgm:pt>
    <dgm:pt modelId="{E4927D6E-47E5-4283-817B-88B233A49B8F}" type="pres">
      <dgm:prSet presAssocID="{9654E964-3269-4EB8-8CB4-52F1AE33E0EE}" presName="desTx" presStyleLbl="alignAccFollowNode1" presStyleIdx="1" presStyleCnt="3">
        <dgm:presLayoutVars>
          <dgm:bulletEnabled val="1"/>
        </dgm:presLayoutVars>
      </dgm:prSet>
      <dgm:spPr/>
    </dgm:pt>
    <dgm:pt modelId="{8A2C63F8-A0AF-4D5D-9D5A-CC2B558BEC9C}" type="pres">
      <dgm:prSet presAssocID="{A5DB957F-8942-45F6-9918-95C1CEB58CA5}" presName="space" presStyleCnt="0"/>
      <dgm:spPr/>
    </dgm:pt>
    <dgm:pt modelId="{D8E4389D-9EE6-49A8-AAD2-42162FC59C75}" type="pres">
      <dgm:prSet presAssocID="{53BBC530-042E-43C9-90D7-CA647E61E21C}" presName="composite" presStyleCnt="0"/>
      <dgm:spPr/>
    </dgm:pt>
    <dgm:pt modelId="{2DB8CA4E-27C5-40F4-9C3C-2F76B3F38191}" type="pres">
      <dgm:prSet presAssocID="{53BBC530-042E-43C9-90D7-CA647E61E21C}" presName="parTx" presStyleLbl="alignNode1" presStyleIdx="2" presStyleCnt="3">
        <dgm:presLayoutVars>
          <dgm:chMax val="0"/>
          <dgm:chPref val="0"/>
          <dgm:bulletEnabled val="1"/>
        </dgm:presLayoutVars>
      </dgm:prSet>
      <dgm:spPr/>
    </dgm:pt>
    <dgm:pt modelId="{8E6730DD-E486-4854-80A3-39A83CA2BC36}" type="pres">
      <dgm:prSet presAssocID="{53BBC530-042E-43C9-90D7-CA647E61E21C}" presName="desTx" presStyleLbl="alignAccFollowNode1" presStyleIdx="2" presStyleCnt="3">
        <dgm:presLayoutVars>
          <dgm:bulletEnabled val="1"/>
        </dgm:presLayoutVars>
      </dgm:prSet>
      <dgm:spPr/>
    </dgm:pt>
  </dgm:ptLst>
  <dgm:cxnLst>
    <dgm:cxn modelId="{4190BD04-79B9-409D-926A-717826E8B6F1}" srcId="{9654E964-3269-4EB8-8CB4-52F1AE33E0EE}" destId="{C9E614CF-1201-4BE9-BC4D-F31FA38A2E50}" srcOrd="3" destOrd="0" parTransId="{28690F90-7F0D-4321-A58F-655F40A95ED4}" sibTransId="{093DAEAC-9D93-47EF-A805-3F049F275504}"/>
    <dgm:cxn modelId="{72883E05-4C74-46F4-BDA1-F7A922E1D3BD}" type="presOf" srcId="{53BBC530-042E-43C9-90D7-CA647E61E21C}" destId="{2DB8CA4E-27C5-40F4-9C3C-2F76B3F38191}" srcOrd="0" destOrd="0" presId="urn:microsoft.com/office/officeart/2005/8/layout/hList1"/>
    <dgm:cxn modelId="{58643921-59B8-4EE1-89D1-27CB7A5980FE}" type="presOf" srcId="{84C75B17-D551-4E01-AEFA-504C33944C4C}" destId="{0D3D5AC8-C71A-4EE1-97CB-5752A41F2D86}" srcOrd="0" destOrd="2" presId="urn:microsoft.com/office/officeart/2005/8/layout/hList1"/>
    <dgm:cxn modelId="{A0C39922-55BB-4072-A1E7-EFF9193AB317}" srcId="{F6C3BB84-8283-4CC5-BE01-DD918BBBCBA6}" destId="{5DCB77A5-7119-48D6-B6C5-EEF9A41409ED}" srcOrd="0" destOrd="0" parTransId="{F84A9529-B7E5-4362-941B-531EF93F5447}" sibTransId="{23F8983B-9C13-449C-B05C-33FA4F1CB494}"/>
    <dgm:cxn modelId="{28A78038-6F5B-4685-AC1B-D871427D655F}" srcId="{F6C3BB84-8283-4CC5-BE01-DD918BBBCBA6}" destId="{00D627F2-54B4-4DE0-AC19-D99812AEC088}" srcOrd="1" destOrd="0" parTransId="{E20AC42E-B1D4-47E4-B0AF-2876EDDD095D}" sibTransId="{21BE0DED-FD03-4BC6-9EC3-B8C9688D6A68}"/>
    <dgm:cxn modelId="{7B73323E-C5B6-4501-A90B-47A7AE5B7AEF}" type="presOf" srcId="{3BBE8D93-F3C5-45D0-B9DF-DE48B3CD8FCD}" destId="{E4927D6E-47E5-4283-817B-88B233A49B8F}" srcOrd="0" destOrd="1" presId="urn:microsoft.com/office/officeart/2005/8/layout/hList1"/>
    <dgm:cxn modelId="{37CCBD60-574C-47C2-A991-81CF31FD0151}" srcId="{9654E964-3269-4EB8-8CB4-52F1AE33E0EE}" destId="{2648C4C0-02B7-4707-A645-05607C875C1A}" srcOrd="4" destOrd="0" parTransId="{06808376-1CFD-4696-BB95-91AB62CAFCFD}" sibTransId="{070F0806-1E91-469B-82C9-E1753EDCA314}"/>
    <dgm:cxn modelId="{C2375374-0D51-486A-95D3-7F5C0BCA41C2}" type="presOf" srcId="{BA5292A5-0C04-4180-AB36-D64FE94C42E6}" destId="{8E6730DD-E486-4854-80A3-39A83CA2BC36}" srcOrd="0" destOrd="0" presId="urn:microsoft.com/office/officeart/2005/8/layout/hList1"/>
    <dgm:cxn modelId="{59DFF054-4948-447C-919D-51A9977C4C79}" type="presOf" srcId="{52D701CD-4985-4D16-8566-0551DE6DAC10}" destId="{5F8BCDB5-5BDC-4A17-B1CD-24F59BF0EA94}" srcOrd="0" destOrd="0" presId="urn:microsoft.com/office/officeart/2005/8/layout/hList1"/>
    <dgm:cxn modelId="{AEB07875-F842-424D-BFB4-4107A6F5E2A5}" type="presOf" srcId="{0BAEBC31-F0E1-4771-B8AB-6017BD0760A8}" destId="{E4927D6E-47E5-4283-817B-88B233A49B8F}" srcOrd="0" destOrd="0" presId="urn:microsoft.com/office/officeart/2005/8/layout/hList1"/>
    <dgm:cxn modelId="{69E55C7D-951D-4528-80A3-5959A1F705CE}" srcId="{53BBC530-042E-43C9-90D7-CA647E61E21C}" destId="{BA5292A5-0C04-4180-AB36-D64FE94C42E6}" srcOrd="0" destOrd="0" parTransId="{A0FC4B80-5FA4-4DD7-B564-351A2BDDB71C}" sibTransId="{DE077C90-0695-4372-BE48-067FBC2596CD}"/>
    <dgm:cxn modelId="{F910908B-BFFB-4328-B393-DF67B56DCD64}" type="presOf" srcId="{9654E964-3269-4EB8-8CB4-52F1AE33E0EE}" destId="{9EF54F50-5B2C-4CC5-89F2-A49094CA77F5}" srcOrd="0" destOrd="0" presId="urn:microsoft.com/office/officeart/2005/8/layout/hList1"/>
    <dgm:cxn modelId="{D8238A8F-C012-4917-8100-E449F5EBBE18}" srcId="{9654E964-3269-4EB8-8CB4-52F1AE33E0EE}" destId="{35DB2113-B319-401D-B00E-2B5BD6D04C56}" srcOrd="5" destOrd="0" parTransId="{77F3630F-4767-412E-9779-49E36A460D61}" sibTransId="{7830BC3B-1C83-4FBD-A61D-AD1112C99A8F}"/>
    <dgm:cxn modelId="{F1BCB490-B033-4CDD-AFF2-4FC9D8036268}" type="presOf" srcId="{5DCB77A5-7119-48D6-B6C5-EEF9A41409ED}" destId="{0D3D5AC8-C71A-4EE1-97CB-5752A41F2D86}" srcOrd="0" destOrd="0" presId="urn:microsoft.com/office/officeart/2005/8/layout/hList1"/>
    <dgm:cxn modelId="{768BAE9E-E3DD-4DA9-A143-071506DC5DCE}" srcId="{52D701CD-4985-4D16-8566-0551DE6DAC10}" destId="{9654E964-3269-4EB8-8CB4-52F1AE33E0EE}" srcOrd="1" destOrd="0" parTransId="{61E8EAE2-2267-4896-9B38-5585B2921754}" sibTransId="{A5DB957F-8942-45F6-9918-95C1CEB58CA5}"/>
    <dgm:cxn modelId="{E57AAC9F-ED14-4465-852F-2C4D462AE3DD}" srcId="{F6C3BB84-8283-4CC5-BE01-DD918BBBCBA6}" destId="{84C75B17-D551-4E01-AEFA-504C33944C4C}" srcOrd="2" destOrd="0" parTransId="{48D5AC8B-3877-4C21-90E9-D5FAACE0E173}" sibTransId="{011FACEA-4926-452A-80A9-A11230181568}"/>
    <dgm:cxn modelId="{E65D5FAD-A3DA-41DE-876D-EF03315D80EF}" type="presOf" srcId="{5C6A730F-729C-47B3-B07E-8B499936BDF4}" destId="{E4927D6E-47E5-4283-817B-88B233A49B8F}" srcOrd="0" destOrd="2" presId="urn:microsoft.com/office/officeart/2005/8/layout/hList1"/>
    <dgm:cxn modelId="{3AFDF4B6-0FC1-40D8-A1AD-7DDDEF569142}" srcId="{9654E964-3269-4EB8-8CB4-52F1AE33E0EE}" destId="{5C6A730F-729C-47B3-B07E-8B499936BDF4}" srcOrd="2" destOrd="0" parTransId="{EC16BF73-F9E4-4FE1-8901-FD316B7FE31A}" sibTransId="{51E75491-0498-43AE-881C-1563F6139300}"/>
    <dgm:cxn modelId="{2F449ECA-5A5C-4769-8370-6D18B560E1AC}" srcId="{9654E964-3269-4EB8-8CB4-52F1AE33E0EE}" destId="{0BAEBC31-F0E1-4771-B8AB-6017BD0760A8}" srcOrd="0" destOrd="0" parTransId="{27E04000-5B3F-4787-B09A-D51B84D58EF9}" sibTransId="{3DD5028A-42D8-4ECC-8789-6347024D6A03}"/>
    <dgm:cxn modelId="{91E0A3CE-6A8E-4DB5-98D9-2C6097DFF1DF}" type="presOf" srcId="{00D627F2-54B4-4DE0-AC19-D99812AEC088}" destId="{0D3D5AC8-C71A-4EE1-97CB-5752A41F2D86}" srcOrd="0" destOrd="1" presId="urn:microsoft.com/office/officeart/2005/8/layout/hList1"/>
    <dgm:cxn modelId="{754490D5-F78A-4185-B25A-58A2D60CD0F1}" type="presOf" srcId="{C9E614CF-1201-4BE9-BC4D-F31FA38A2E50}" destId="{E4927D6E-47E5-4283-817B-88B233A49B8F}" srcOrd="0" destOrd="3" presId="urn:microsoft.com/office/officeart/2005/8/layout/hList1"/>
    <dgm:cxn modelId="{E25CC7DB-E72B-4F4D-8C77-94ADACD531E2}" srcId="{52D701CD-4985-4D16-8566-0551DE6DAC10}" destId="{F6C3BB84-8283-4CC5-BE01-DD918BBBCBA6}" srcOrd="0" destOrd="0" parTransId="{EF7AF4B5-457B-4D21-B9BC-88D455C5355A}" sibTransId="{C9D10B03-23A6-48CF-AD32-D73E88985392}"/>
    <dgm:cxn modelId="{210832E2-A748-49A0-B4FD-B57063F04997}" srcId="{52D701CD-4985-4D16-8566-0551DE6DAC10}" destId="{53BBC530-042E-43C9-90D7-CA647E61E21C}" srcOrd="2" destOrd="0" parTransId="{2F3CE0A4-B62C-44DC-B286-3602BCCBD3C7}" sibTransId="{BF6B402E-A230-4848-99CD-7F6ED92E44D8}"/>
    <dgm:cxn modelId="{507474E7-2764-4470-96AB-4DC2E5CA7F7E}" srcId="{9654E964-3269-4EB8-8CB4-52F1AE33E0EE}" destId="{3BBE8D93-F3C5-45D0-B9DF-DE48B3CD8FCD}" srcOrd="1" destOrd="0" parTransId="{5C864328-1FF4-48FC-8D06-45770328CD12}" sibTransId="{D3AE4B84-E71B-499F-AC09-3E84E8952EC2}"/>
    <dgm:cxn modelId="{C8C37EE9-31E8-43DF-AEE2-2335C2C9D325}" type="presOf" srcId="{2648C4C0-02B7-4707-A645-05607C875C1A}" destId="{E4927D6E-47E5-4283-817B-88B233A49B8F}" srcOrd="0" destOrd="4" presId="urn:microsoft.com/office/officeart/2005/8/layout/hList1"/>
    <dgm:cxn modelId="{1B29DEEC-BFE6-4707-86F0-C5CB2AAF20EC}" type="presOf" srcId="{35DB2113-B319-401D-B00E-2B5BD6D04C56}" destId="{E4927D6E-47E5-4283-817B-88B233A49B8F}" srcOrd="0" destOrd="5" presId="urn:microsoft.com/office/officeart/2005/8/layout/hList1"/>
    <dgm:cxn modelId="{55D893EF-A93D-4249-881C-4335A3707FCA}" type="presOf" srcId="{F6C3BB84-8283-4CC5-BE01-DD918BBBCBA6}" destId="{C717121D-8F39-40B3-A2A3-2D400208E57D}" srcOrd="0" destOrd="0" presId="urn:microsoft.com/office/officeart/2005/8/layout/hList1"/>
    <dgm:cxn modelId="{F60C7FC6-35C0-4BA7-949E-912729C7C000}" type="presParOf" srcId="{5F8BCDB5-5BDC-4A17-B1CD-24F59BF0EA94}" destId="{EA9DA3BD-4537-4E77-98F0-E83DCE6BC467}" srcOrd="0" destOrd="0" presId="urn:microsoft.com/office/officeart/2005/8/layout/hList1"/>
    <dgm:cxn modelId="{E82D7413-D2CD-4326-BAAF-DFC4C5F1D484}" type="presParOf" srcId="{EA9DA3BD-4537-4E77-98F0-E83DCE6BC467}" destId="{C717121D-8F39-40B3-A2A3-2D400208E57D}" srcOrd="0" destOrd="0" presId="urn:microsoft.com/office/officeart/2005/8/layout/hList1"/>
    <dgm:cxn modelId="{2E116309-026B-459B-8840-D3BFF810D0CC}" type="presParOf" srcId="{EA9DA3BD-4537-4E77-98F0-E83DCE6BC467}" destId="{0D3D5AC8-C71A-4EE1-97CB-5752A41F2D86}" srcOrd="1" destOrd="0" presId="urn:microsoft.com/office/officeart/2005/8/layout/hList1"/>
    <dgm:cxn modelId="{3DD9CE52-D0BB-4E40-8A23-5D576B5D13DB}" type="presParOf" srcId="{5F8BCDB5-5BDC-4A17-B1CD-24F59BF0EA94}" destId="{47033AFB-7833-46A3-82AD-693CA2E5F53A}" srcOrd="1" destOrd="0" presId="urn:microsoft.com/office/officeart/2005/8/layout/hList1"/>
    <dgm:cxn modelId="{7C2C6381-9999-49FE-B894-1FFC5B098A3F}" type="presParOf" srcId="{5F8BCDB5-5BDC-4A17-B1CD-24F59BF0EA94}" destId="{9F6B68C0-DA10-4E2A-9899-3AED25900FE3}" srcOrd="2" destOrd="0" presId="urn:microsoft.com/office/officeart/2005/8/layout/hList1"/>
    <dgm:cxn modelId="{10B997F5-978F-45DE-B241-69660884423A}" type="presParOf" srcId="{9F6B68C0-DA10-4E2A-9899-3AED25900FE3}" destId="{9EF54F50-5B2C-4CC5-89F2-A49094CA77F5}" srcOrd="0" destOrd="0" presId="urn:microsoft.com/office/officeart/2005/8/layout/hList1"/>
    <dgm:cxn modelId="{78D6C935-0D1B-4D05-978A-366EE5A2BC67}" type="presParOf" srcId="{9F6B68C0-DA10-4E2A-9899-3AED25900FE3}" destId="{E4927D6E-47E5-4283-817B-88B233A49B8F}" srcOrd="1" destOrd="0" presId="urn:microsoft.com/office/officeart/2005/8/layout/hList1"/>
    <dgm:cxn modelId="{1DB930E1-3904-48C2-B347-E589BC188444}" type="presParOf" srcId="{5F8BCDB5-5BDC-4A17-B1CD-24F59BF0EA94}" destId="{8A2C63F8-A0AF-4D5D-9D5A-CC2B558BEC9C}" srcOrd="3" destOrd="0" presId="urn:microsoft.com/office/officeart/2005/8/layout/hList1"/>
    <dgm:cxn modelId="{0910AB41-52B8-4752-9C00-DAD735F238F3}" type="presParOf" srcId="{5F8BCDB5-5BDC-4A17-B1CD-24F59BF0EA94}" destId="{D8E4389D-9EE6-49A8-AAD2-42162FC59C75}" srcOrd="4" destOrd="0" presId="urn:microsoft.com/office/officeart/2005/8/layout/hList1"/>
    <dgm:cxn modelId="{4C47A898-CFE6-4465-9CED-16D9FCC8B6D0}" type="presParOf" srcId="{D8E4389D-9EE6-49A8-AAD2-42162FC59C75}" destId="{2DB8CA4E-27C5-40F4-9C3C-2F76B3F38191}" srcOrd="0" destOrd="0" presId="urn:microsoft.com/office/officeart/2005/8/layout/hList1"/>
    <dgm:cxn modelId="{9C29BC44-E80B-4640-B30E-86D85F23B2E8}" type="presParOf" srcId="{D8E4389D-9EE6-49A8-AAD2-42162FC59C75}" destId="{8E6730DD-E486-4854-80A3-39A83CA2BC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D701CD-4985-4D16-8566-0551DE6DAC10}"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en-US"/>
        </a:p>
      </dgm:t>
    </dgm:pt>
    <dgm:pt modelId="{F6C3BB84-8283-4CC5-BE01-DD918BBBCBA6}">
      <dgm:prSet phldrT="[Text]"/>
      <dgm:spPr/>
      <dgm:t>
        <a:bodyPr/>
        <a:lstStyle/>
        <a:p>
          <a:r>
            <a:rPr lang="en-US" dirty="0"/>
            <a:t>Definition</a:t>
          </a:r>
        </a:p>
      </dgm:t>
    </dgm:pt>
    <dgm:pt modelId="{EF7AF4B5-457B-4D21-B9BC-88D455C5355A}" type="parTrans" cxnId="{E25CC7DB-E72B-4F4D-8C77-94ADACD531E2}">
      <dgm:prSet/>
      <dgm:spPr/>
      <dgm:t>
        <a:bodyPr/>
        <a:lstStyle/>
        <a:p>
          <a:endParaRPr lang="en-US"/>
        </a:p>
      </dgm:t>
    </dgm:pt>
    <dgm:pt modelId="{C9D10B03-23A6-48CF-AD32-D73E88985392}" type="sibTrans" cxnId="{E25CC7DB-E72B-4F4D-8C77-94ADACD531E2}">
      <dgm:prSet/>
      <dgm:spPr/>
      <dgm:t>
        <a:bodyPr/>
        <a:lstStyle/>
        <a:p>
          <a:endParaRPr lang="en-US"/>
        </a:p>
      </dgm:t>
    </dgm:pt>
    <dgm:pt modelId="{5DCB77A5-7119-48D6-B6C5-EEF9A41409ED}">
      <dgm:prSet phldrT="[Text]"/>
      <dgm:spPr/>
      <dgm:t>
        <a:bodyPr/>
        <a:lstStyle/>
        <a:p>
          <a:r>
            <a:rPr lang="en-US" dirty="0"/>
            <a:t>Believing that friends and male social network members approve of coercion or force to gain sexual access.</a:t>
          </a:r>
        </a:p>
      </dgm:t>
    </dgm:pt>
    <dgm:pt modelId="{F84A9529-B7E5-4362-941B-531EF93F5447}" type="parTrans" cxnId="{A0C39922-55BB-4072-A1E7-EFF9193AB317}">
      <dgm:prSet/>
      <dgm:spPr/>
      <dgm:t>
        <a:bodyPr/>
        <a:lstStyle/>
        <a:p>
          <a:endParaRPr lang="en-US"/>
        </a:p>
      </dgm:t>
    </dgm:pt>
    <dgm:pt modelId="{23F8983B-9C13-449C-B05C-33FA4F1CB494}" type="sibTrans" cxnId="{A0C39922-55BB-4072-A1E7-EFF9193AB317}">
      <dgm:prSet/>
      <dgm:spPr/>
      <dgm:t>
        <a:bodyPr/>
        <a:lstStyle/>
        <a:p>
          <a:endParaRPr lang="en-US"/>
        </a:p>
      </dgm:t>
    </dgm:pt>
    <dgm:pt modelId="{9654E964-3269-4EB8-8CB4-52F1AE33E0EE}">
      <dgm:prSet phldrT="[Text]"/>
      <dgm:spPr/>
      <dgm:t>
        <a:bodyPr/>
        <a:lstStyle/>
        <a:p>
          <a:r>
            <a:rPr lang="en-US" dirty="0"/>
            <a:t>Risk factor for…</a:t>
          </a:r>
        </a:p>
      </dgm:t>
    </dgm:pt>
    <dgm:pt modelId="{61E8EAE2-2267-4896-9B38-5585B2921754}" type="parTrans" cxnId="{768BAE9E-E3DD-4DA9-A143-071506DC5DCE}">
      <dgm:prSet/>
      <dgm:spPr/>
      <dgm:t>
        <a:bodyPr/>
        <a:lstStyle/>
        <a:p>
          <a:endParaRPr lang="en-US"/>
        </a:p>
      </dgm:t>
    </dgm:pt>
    <dgm:pt modelId="{A5DB957F-8942-45F6-9918-95C1CEB58CA5}" type="sibTrans" cxnId="{768BAE9E-E3DD-4DA9-A143-071506DC5DCE}">
      <dgm:prSet/>
      <dgm:spPr/>
      <dgm:t>
        <a:bodyPr/>
        <a:lstStyle/>
        <a:p>
          <a:endParaRPr lang="en-US"/>
        </a:p>
      </dgm:t>
    </dgm:pt>
    <dgm:pt modelId="{0BAEBC31-F0E1-4771-B8AB-6017BD0760A8}">
      <dgm:prSet phldrT="[Text]"/>
      <dgm:spPr/>
      <dgm:t>
        <a:bodyPr/>
        <a:lstStyle/>
        <a:p>
          <a:r>
            <a:rPr lang="en-US" dirty="0"/>
            <a:t>Adult and adolescent sexual assault perpetration</a:t>
          </a:r>
        </a:p>
      </dgm:t>
    </dgm:pt>
    <dgm:pt modelId="{27E04000-5B3F-4787-B09A-D51B84D58EF9}" type="parTrans" cxnId="{2F449ECA-5A5C-4769-8370-6D18B560E1AC}">
      <dgm:prSet/>
      <dgm:spPr/>
      <dgm:t>
        <a:bodyPr/>
        <a:lstStyle/>
        <a:p>
          <a:endParaRPr lang="en-US"/>
        </a:p>
      </dgm:t>
    </dgm:pt>
    <dgm:pt modelId="{3DD5028A-42D8-4ECC-8789-6347024D6A03}" type="sibTrans" cxnId="{2F449ECA-5A5C-4769-8370-6D18B560E1AC}">
      <dgm:prSet/>
      <dgm:spPr/>
      <dgm:t>
        <a:bodyPr/>
        <a:lstStyle/>
        <a:p>
          <a:endParaRPr lang="en-US"/>
        </a:p>
      </dgm:t>
    </dgm:pt>
    <dgm:pt modelId="{53BBC530-042E-43C9-90D7-CA647E61E21C}">
      <dgm:prSet phldrT="[Text]"/>
      <dgm:spPr/>
      <dgm:t>
        <a:bodyPr/>
        <a:lstStyle/>
        <a:p>
          <a:r>
            <a:rPr lang="en-US" dirty="0"/>
            <a:t>Parting thoughts…</a:t>
          </a:r>
        </a:p>
      </dgm:t>
    </dgm:pt>
    <dgm:pt modelId="{2F3CE0A4-B62C-44DC-B286-3602BCCBD3C7}" type="parTrans" cxnId="{210832E2-A748-49A0-B4FD-B57063F04997}">
      <dgm:prSet/>
      <dgm:spPr/>
      <dgm:t>
        <a:bodyPr/>
        <a:lstStyle/>
        <a:p>
          <a:endParaRPr lang="en-US"/>
        </a:p>
      </dgm:t>
    </dgm:pt>
    <dgm:pt modelId="{BF6B402E-A230-4848-99CD-7F6ED92E44D8}" type="sibTrans" cxnId="{210832E2-A748-49A0-B4FD-B57063F04997}">
      <dgm:prSet/>
      <dgm:spPr/>
      <dgm:t>
        <a:bodyPr/>
        <a:lstStyle/>
        <a:p>
          <a:endParaRPr lang="en-US"/>
        </a:p>
      </dgm:t>
    </dgm:pt>
    <dgm:pt modelId="{BA5292A5-0C04-4180-AB36-D64FE94C42E6}">
      <dgm:prSet phldrT="[Text]"/>
      <dgm:spPr/>
      <dgm:t>
        <a:bodyPr/>
        <a:lstStyle/>
        <a:p>
          <a:r>
            <a:rPr lang="en-US" b="1" i="1" dirty="0"/>
            <a:t>One of the strongest, most consistent predictors of sexually aggressive behavior.</a:t>
          </a:r>
        </a:p>
      </dgm:t>
    </dgm:pt>
    <dgm:pt modelId="{A0FC4B80-5FA4-4DD7-B564-351A2BDDB71C}" type="parTrans" cxnId="{69E55C7D-951D-4528-80A3-5959A1F705CE}">
      <dgm:prSet/>
      <dgm:spPr/>
      <dgm:t>
        <a:bodyPr/>
        <a:lstStyle/>
        <a:p>
          <a:endParaRPr lang="en-US"/>
        </a:p>
      </dgm:t>
    </dgm:pt>
    <dgm:pt modelId="{DE077C90-0695-4372-BE48-067FBC2596CD}" type="sibTrans" cxnId="{69E55C7D-951D-4528-80A3-5959A1F705CE}">
      <dgm:prSet/>
      <dgm:spPr/>
      <dgm:t>
        <a:bodyPr/>
        <a:lstStyle/>
        <a:p>
          <a:endParaRPr lang="en-US"/>
        </a:p>
      </dgm:t>
    </dgm:pt>
    <dgm:pt modelId="{5C6A730F-729C-47B3-B07E-8B499936BDF4}">
      <dgm:prSet phldrT="[Text]"/>
      <dgm:spPr/>
      <dgm:t>
        <a:bodyPr/>
        <a:lstStyle/>
        <a:p>
          <a:r>
            <a:rPr lang="en-US" dirty="0"/>
            <a:t>Dating violence and IPV</a:t>
          </a:r>
        </a:p>
      </dgm:t>
    </dgm:pt>
    <dgm:pt modelId="{EC16BF73-F9E4-4FE1-8901-FD316B7FE31A}" type="parTrans" cxnId="{3AFDF4B6-0FC1-40D8-A1AD-7DDDEF569142}">
      <dgm:prSet/>
      <dgm:spPr/>
      <dgm:t>
        <a:bodyPr/>
        <a:lstStyle/>
        <a:p>
          <a:endParaRPr lang="en-US"/>
        </a:p>
      </dgm:t>
    </dgm:pt>
    <dgm:pt modelId="{51E75491-0498-43AE-881C-1563F6139300}" type="sibTrans" cxnId="{3AFDF4B6-0FC1-40D8-A1AD-7DDDEF569142}">
      <dgm:prSet/>
      <dgm:spPr/>
      <dgm:t>
        <a:bodyPr/>
        <a:lstStyle/>
        <a:p>
          <a:endParaRPr lang="en-US"/>
        </a:p>
      </dgm:t>
    </dgm:pt>
    <dgm:pt modelId="{284BCDA1-9640-4F95-A3B6-6E55A8BFFF1B}">
      <dgm:prSet phldrT="[Text]"/>
      <dgm:spPr/>
      <dgm:t>
        <a:bodyPr/>
        <a:lstStyle/>
        <a:p>
          <a:r>
            <a:rPr lang="en-US" b="1" i="1" dirty="0"/>
            <a:t>Research also shows that men are not accurate in assessing their peer’s beliefs and attitudes.</a:t>
          </a:r>
        </a:p>
      </dgm:t>
    </dgm:pt>
    <dgm:pt modelId="{5FF70499-5DC2-44E9-8420-4AE983D30CE0}" type="parTrans" cxnId="{896408DB-D666-48D5-90C8-BE01155C51A0}">
      <dgm:prSet/>
      <dgm:spPr/>
      <dgm:t>
        <a:bodyPr/>
        <a:lstStyle/>
        <a:p>
          <a:endParaRPr lang="en-US"/>
        </a:p>
      </dgm:t>
    </dgm:pt>
    <dgm:pt modelId="{957C0BAC-8331-4527-B4B4-874739340B98}" type="sibTrans" cxnId="{896408DB-D666-48D5-90C8-BE01155C51A0}">
      <dgm:prSet/>
      <dgm:spPr/>
      <dgm:t>
        <a:bodyPr/>
        <a:lstStyle/>
        <a:p>
          <a:endParaRPr lang="en-US"/>
        </a:p>
      </dgm:t>
    </dgm:pt>
    <dgm:pt modelId="{B6501AB2-0D61-4241-B1E4-08E7CC24A2E9}">
      <dgm:prSet phldrT="[Text]"/>
      <dgm:spPr/>
      <dgm:t>
        <a:bodyPr/>
        <a:lstStyle/>
        <a:p>
          <a:endParaRPr lang="en-US" b="1" i="1" dirty="0"/>
        </a:p>
      </dgm:t>
    </dgm:pt>
    <dgm:pt modelId="{F9332D3F-FAC3-4ADE-A302-979A53C61607}" type="parTrans" cxnId="{77BC3A69-F2BB-4A50-A81E-B1A3C312E43F}">
      <dgm:prSet/>
      <dgm:spPr/>
      <dgm:t>
        <a:bodyPr/>
        <a:lstStyle/>
        <a:p>
          <a:endParaRPr lang="en-US"/>
        </a:p>
      </dgm:t>
    </dgm:pt>
    <dgm:pt modelId="{28363D42-5E45-4772-9934-6F084BB548ED}" type="sibTrans" cxnId="{77BC3A69-F2BB-4A50-A81E-B1A3C312E43F}">
      <dgm:prSet/>
      <dgm:spPr/>
      <dgm:t>
        <a:bodyPr/>
        <a:lstStyle/>
        <a:p>
          <a:endParaRPr lang="en-US"/>
        </a:p>
      </dgm:t>
    </dgm:pt>
    <dgm:pt modelId="{3BBE8D93-F3C5-45D0-B9DF-DE48B3CD8FCD}">
      <dgm:prSet phldrT="[Text]"/>
      <dgm:spPr/>
      <dgm:t>
        <a:bodyPr/>
        <a:lstStyle/>
        <a:p>
          <a:endParaRPr lang="en-US" dirty="0"/>
        </a:p>
      </dgm:t>
    </dgm:pt>
    <dgm:pt modelId="{5C864328-1FF4-48FC-8D06-45770328CD12}" type="parTrans" cxnId="{507474E7-2764-4470-96AB-4DC2E5CA7F7E}">
      <dgm:prSet/>
      <dgm:spPr/>
      <dgm:t>
        <a:bodyPr/>
        <a:lstStyle/>
        <a:p>
          <a:endParaRPr lang="en-US"/>
        </a:p>
      </dgm:t>
    </dgm:pt>
    <dgm:pt modelId="{D3AE4B84-E71B-499F-AC09-3E84E8952EC2}" type="sibTrans" cxnId="{507474E7-2764-4470-96AB-4DC2E5CA7F7E}">
      <dgm:prSet/>
      <dgm:spPr/>
      <dgm:t>
        <a:bodyPr/>
        <a:lstStyle/>
        <a:p>
          <a:endParaRPr lang="en-US"/>
        </a:p>
      </dgm:t>
    </dgm:pt>
    <dgm:pt modelId="{BF7DF81C-79FB-4E11-A979-6160E9918F5C}">
      <dgm:prSet phldrT="[Text]"/>
      <dgm:spPr/>
      <dgm:t>
        <a:bodyPr/>
        <a:lstStyle/>
        <a:p>
          <a:r>
            <a:rPr lang="en-US" dirty="0"/>
            <a:t>Believing that male friends engage in sexually aggressive behavior.</a:t>
          </a:r>
        </a:p>
      </dgm:t>
    </dgm:pt>
    <dgm:pt modelId="{65668F27-7C53-419C-965B-F3CA1A806211}" type="parTrans" cxnId="{0EE131F8-291B-4FDA-BC8B-A8BF25A962B9}">
      <dgm:prSet/>
      <dgm:spPr/>
      <dgm:t>
        <a:bodyPr/>
        <a:lstStyle/>
        <a:p>
          <a:endParaRPr lang="en-US"/>
        </a:p>
      </dgm:t>
    </dgm:pt>
    <dgm:pt modelId="{A4952AFD-D977-47DD-B6E3-520A74A2FFE3}" type="sibTrans" cxnId="{0EE131F8-291B-4FDA-BC8B-A8BF25A962B9}">
      <dgm:prSet/>
      <dgm:spPr/>
      <dgm:t>
        <a:bodyPr/>
        <a:lstStyle/>
        <a:p>
          <a:endParaRPr lang="en-US"/>
        </a:p>
      </dgm:t>
    </dgm:pt>
    <dgm:pt modelId="{FE0205D4-26FF-470F-8195-5E43B70091AE}">
      <dgm:prSet phldrT="[Text]"/>
      <dgm:spPr/>
      <dgm:t>
        <a:bodyPr/>
        <a:lstStyle/>
        <a:p>
          <a:endParaRPr lang="en-US" dirty="0"/>
        </a:p>
      </dgm:t>
    </dgm:pt>
    <dgm:pt modelId="{08F72197-8F9A-426F-9D25-225CE04E9464}" type="parTrans" cxnId="{9CF66C03-CBE8-46FF-BDDB-67D9A1F34293}">
      <dgm:prSet/>
      <dgm:spPr/>
      <dgm:t>
        <a:bodyPr/>
        <a:lstStyle/>
        <a:p>
          <a:endParaRPr lang="en-US"/>
        </a:p>
      </dgm:t>
    </dgm:pt>
    <dgm:pt modelId="{F3597DCB-2C4C-4152-BC5A-B2654CEC50CF}" type="sibTrans" cxnId="{9CF66C03-CBE8-46FF-BDDB-67D9A1F34293}">
      <dgm:prSet/>
      <dgm:spPr/>
      <dgm:t>
        <a:bodyPr/>
        <a:lstStyle/>
        <a:p>
          <a:endParaRPr lang="en-US"/>
        </a:p>
      </dgm:t>
    </dgm:pt>
    <dgm:pt modelId="{5F8BCDB5-5BDC-4A17-B1CD-24F59BF0EA94}" type="pres">
      <dgm:prSet presAssocID="{52D701CD-4985-4D16-8566-0551DE6DAC10}" presName="Name0" presStyleCnt="0">
        <dgm:presLayoutVars>
          <dgm:dir/>
          <dgm:animLvl val="lvl"/>
          <dgm:resizeHandles val="exact"/>
        </dgm:presLayoutVars>
      </dgm:prSet>
      <dgm:spPr/>
    </dgm:pt>
    <dgm:pt modelId="{EA9DA3BD-4537-4E77-98F0-E83DCE6BC467}" type="pres">
      <dgm:prSet presAssocID="{F6C3BB84-8283-4CC5-BE01-DD918BBBCBA6}" presName="composite" presStyleCnt="0"/>
      <dgm:spPr/>
    </dgm:pt>
    <dgm:pt modelId="{C717121D-8F39-40B3-A2A3-2D400208E57D}" type="pres">
      <dgm:prSet presAssocID="{F6C3BB84-8283-4CC5-BE01-DD918BBBCBA6}" presName="parTx" presStyleLbl="alignNode1" presStyleIdx="0" presStyleCnt="3">
        <dgm:presLayoutVars>
          <dgm:chMax val="0"/>
          <dgm:chPref val="0"/>
          <dgm:bulletEnabled val="1"/>
        </dgm:presLayoutVars>
      </dgm:prSet>
      <dgm:spPr/>
    </dgm:pt>
    <dgm:pt modelId="{0D3D5AC8-C71A-4EE1-97CB-5752A41F2D86}" type="pres">
      <dgm:prSet presAssocID="{F6C3BB84-8283-4CC5-BE01-DD918BBBCBA6}" presName="desTx" presStyleLbl="alignAccFollowNode1" presStyleIdx="0" presStyleCnt="3">
        <dgm:presLayoutVars>
          <dgm:bulletEnabled val="1"/>
        </dgm:presLayoutVars>
      </dgm:prSet>
      <dgm:spPr/>
    </dgm:pt>
    <dgm:pt modelId="{47033AFB-7833-46A3-82AD-693CA2E5F53A}" type="pres">
      <dgm:prSet presAssocID="{C9D10B03-23A6-48CF-AD32-D73E88985392}" presName="space" presStyleCnt="0"/>
      <dgm:spPr/>
    </dgm:pt>
    <dgm:pt modelId="{9F6B68C0-DA10-4E2A-9899-3AED25900FE3}" type="pres">
      <dgm:prSet presAssocID="{9654E964-3269-4EB8-8CB4-52F1AE33E0EE}" presName="composite" presStyleCnt="0"/>
      <dgm:spPr/>
    </dgm:pt>
    <dgm:pt modelId="{9EF54F50-5B2C-4CC5-89F2-A49094CA77F5}" type="pres">
      <dgm:prSet presAssocID="{9654E964-3269-4EB8-8CB4-52F1AE33E0EE}" presName="parTx" presStyleLbl="alignNode1" presStyleIdx="1" presStyleCnt="3">
        <dgm:presLayoutVars>
          <dgm:chMax val="0"/>
          <dgm:chPref val="0"/>
          <dgm:bulletEnabled val="1"/>
        </dgm:presLayoutVars>
      </dgm:prSet>
      <dgm:spPr/>
    </dgm:pt>
    <dgm:pt modelId="{E4927D6E-47E5-4283-817B-88B233A49B8F}" type="pres">
      <dgm:prSet presAssocID="{9654E964-3269-4EB8-8CB4-52F1AE33E0EE}" presName="desTx" presStyleLbl="alignAccFollowNode1" presStyleIdx="1" presStyleCnt="3">
        <dgm:presLayoutVars>
          <dgm:bulletEnabled val="1"/>
        </dgm:presLayoutVars>
      </dgm:prSet>
      <dgm:spPr/>
    </dgm:pt>
    <dgm:pt modelId="{8A2C63F8-A0AF-4D5D-9D5A-CC2B558BEC9C}" type="pres">
      <dgm:prSet presAssocID="{A5DB957F-8942-45F6-9918-95C1CEB58CA5}" presName="space" presStyleCnt="0"/>
      <dgm:spPr/>
    </dgm:pt>
    <dgm:pt modelId="{D8E4389D-9EE6-49A8-AAD2-42162FC59C75}" type="pres">
      <dgm:prSet presAssocID="{53BBC530-042E-43C9-90D7-CA647E61E21C}" presName="composite" presStyleCnt="0"/>
      <dgm:spPr/>
    </dgm:pt>
    <dgm:pt modelId="{2DB8CA4E-27C5-40F4-9C3C-2F76B3F38191}" type="pres">
      <dgm:prSet presAssocID="{53BBC530-042E-43C9-90D7-CA647E61E21C}" presName="parTx" presStyleLbl="alignNode1" presStyleIdx="2" presStyleCnt="3">
        <dgm:presLayoutVars>
          <dgm:chMax val="0"/>
          <dgm:chPref val="0"/>
          <dgm:bulletEnabled val="1"/>
        </dgm:presLayoutVars>
      </dgm:prSet>
      <dgm:spPr/>
    </dgm:pt>
    <dgm:pt modelId="{8E6730DD-E486-4854-80A3-39A83CA2BC36}" type="pres">
      <dgm:prSet presAssocID="{53BBC530-042E-43C9-90D7-CA647E61E21C}" presName="desTx" presStyleLbl="alignAccFollowNode1" presStyleIdx="2" presStyleCnt="3">
        <dgm:presLayoutVars>
          <dgm:bulletEnabled val="1"/>
        </dgm:presLayoutVars>
      </dgm:prSet>
      <dgm:spPr/>
    </dgm:pt>
  </dgm:ptLst>
  <dgm:cxnLst>
    <dgm:cxn modelId="{9CF66C03-CBE8-46FF-BDDB-67D9A1F34293}" srcId="{F6C3BB84-8283-4CC5-BE01-DD918BBBCBA6}" destId="{FE0205D4-26FF-470F-8195-5E43B70091AE}" srcOrd="1" destOrd="0" parTransId="{08F72197-8F9A-426F-9D25-225CE04E9464}" sibTransId="{F3597DCB-2C4C-4152-BC5A-B2654CEC50CF}"/>
    <dgm:cxn modelId="{A0C39922-55BB-4072-A1E7-EFF9193AB317}" srcId="{F6C3BB84-8283-4CC5-BE01-DD918BBBCBA6}" destId="{5DCB77A5-7119-48D6-B6C5-EEF9A41409ED}" srcOrd="0" destOrd="0" parTransId="{F84A9529-B7E5-4362-941B-531EF93F5447}" sibTransId="{23F8983B-9C13-449C-B05C-33FA4F1CB494}"/>
    <dgm:cxn modelId="{70E69C24-2FE1-43B4-95FA-AC587EF13C9B}" type="presOf" srcId="{BF7DF81C-79FB-4E11-A979-6160E9918F5C}" destId="{0D3D5AC8-C71A-4EE1-97CB-5752A41F2D86}" srcOrd="0" destOrd="2" presId="urn:microsoft.com/office/officeart/2005/8/layout/hList1"/>
    <dgm:cxn modelId="{9AB3B23B-F3A9-4EDD-9706-50F9626D7C14}" type="presOf" srcId="{53BBC530-042E-43C9-90D7-CA647E61E21C}" destId="{2DB8CA4E-27C5-40F4-9C3C-2F76B3F38191}" srcOrd="0" destOrd="0" presId="urn:microsoft.com/office/officeart/2005/8/layout/hList1"/>
    <dgm:cxn modelId="{C82EDE61-D238-4FC3-B7D8-7409BA571D91}" type="presOf" srcId="{5DCB77A5-7119-48D6-B6C5-EEF9A41409ED}" destId="{0D3D5AC8-C71A-4EE1-97CB-5752A41F2D86}" srcOrd="0" destOrd="0" presId="urn:microsoft.com/office/officeart/2005/8/layout/hList1"/>
    <dgm:cxn modelId="{9CA70665-5BD0-44D7-BC3C-4F28996840DB}" type="presOf" srcId="{52D701CD-4985-4D16-8566-0551DE6DAC10}" destId="{5F8BCDB5-5BDC-4A17-B1CD-24F59BF0EA94}" srcOrd="0" destOrd="0" presId="urn:microsoft.com/office/officeart/2005/8/layout/hList1"/>
    <dgm:cxn modelId="{77BC3A69-F2BB-4A50-A81E-B1A3C312E43F}" srcId="{53BBC530-042E-43C9-90D7-CA647E61E21C}" destId="{B6501AB2-0D61-4241-B1E4-08E7CC24A2E9}" srcOrd="1" destOrd="0" parTransId="{F9332D3F-FAC3-4ADE-A302-979A53C61607}" sibTransId="{28363D42-5E45-4772-9934-6F084BB548ED}"/>
    <dgm:cxn modelId="{5A76B57B-1421-4223-9C04-5D3664594E8E}" type="presOf" srcId="{9654E964-3269-4EB8-8CB4-52F1AE33E0EE}" destId="{9EF54F50-5B2C-4CC5-89F2-A49094CA77F5}" srcOrd="0" destOrd="0" presId="urn:microsoft.com/office/officeart/2005/8/layout/hList1"/>
    <dgm:cxn modelId="{69E55C7D-951D-4528-80A3-5959A1F705CE}" srcId="{53BBC530-042E-43C9-90D7-CA647E61E21C}" destId="{BA5292A5-0C04-4180-AB36-D64FE94C42E6}" srcOrd="0" destOrd="0" parTransId="{A0FC4B80-5FA4-4DD7-B564-351A2BDDB71C}" sibTransId="{DE077C90-0695-4372-BE48-067FBC2596CD}"/>
    <dgm:cxn modelId="{1B46669D-0E56-49BA-B6BF-87BF9581393E}" type="presOf" srcId="{3BBE8D93-F3C5-45D0-B9DF-DE48B3CD8FCD}" destId="{E4927D6E-47E5-4283-817B-88B233A49B8F}" srcOrd="0" destOrd="1" presId="urn:microsoft.com/office/officeart/2005/8/layout/hList1"/>
    <dgm:cxn modelId="{768BAE9E-E3DD-4DA9-A143-071506DC5DCE}" srcId="{52D701CD-4985-4D16-8566-0551DE6DAC10}" destId="{9654E964-3269-4EB8-8CB4-52F1AE33E0EE}" srcOrd="1" destOrd="0" parTransId="{61E8EAE2-2267-4896-9B38-5585B2921754}" sibTransId="{A5DB957F-8942-45F6-9918-95C1CEB58CA5}"/>
    <dgm:cxn modelId="{31D4ECB0-CAC6-4334-B7F8-548C52F06BE0}" type="presOf" srcId="{F6C3BB84-8283-4CC5-BE01-DD918BBBCBA6}" destId="{C717121D-8F39-40B3-A2A3-2D400208E57D}" srcOrd="0" destOrd="0" presId="urn:microsoft.com/office/officeart/2005/8/layout/hList1"/>
    <dgm:cxn modelId="{3AFDF4B6-0FC1-40D8-A1AD-7DDDEF569142}" srcId="{9654E964-3269-4EB8-8CB4-52F1AE33E0EE}" destId="{5C6A730F-729C-47B3-B07E-8B499936BDF4}" srcOrd="2" destOrd="0" parTransId="{EC16BF73-F9E4-4FE1-8901-FD316B7FE31A}" sibTransId="{51E75491-0498-43AE-881C-1563F6139300}"/>
    <dgm:cxn modelId="{24959ACA-5CAD-4B8D-8C67-511CF7DA2C42}" type="presOf" srcId="{B6501AB2-0D61-4241-B1E4-08E7CC24A2E9}" destId="{8E6730DD-E486-4854-80A3-39A83CA2BC36}" srcOrd="0" destOrd="1" presId="urn:microsoft.com/office/officeart/2005/8/layout/hList1"/>
    <dgm:cxn modelId="{2F449ECA-5A5C-4769-8370-6D18B560E1AC}" srcId="{9654E964-3269-4EB8-8CB4-52F1AE33E0EE}" destId="{0BAEBC31-F0E1-4771-B8AB-6017BD0760A8}" srcOrd="0" destOrd="0" parTransId="{27E04000-5B3F-4787-B09A-D51B84D58EF9}" sibTransId="{3DD5028A-42D8-4ECC-8789-6347024D6A03}"/>
    <dgm:cxn modelId="{248DC4D7-CAE7-4957-9F23-4F5A792A759E}" type="presOf" srcId="{0BAEBC31-F0E1-4771-B8AB-6017BD0760A8}" destId="{E4927D6E-47E5-4283-817B-88B233A49B8F}" srcOrd="0" destOrd="0" presId="urn:microsoft.com/office/officeart/2005/8/layout/hList1"/>
    <dgm:cxn modelId="{896408DB-D666-48D5-90C8-BE01155C51A0}" srcId="{53BBC530-042E-43C9-90D7-CA647E61E21C}" destId="{284BCDA1-9640-4F95-A3B6-6E55A8BFFF1B}" srcOrd="2" destOrd="0" parTransId="{5FF70499-5DC2-44E9-8420-4AE983D30CE0}" sibTransId="{957C0BAC-8331-4527-B4B4-874739340B98}"/>
    <dgm:cxn modelId="{E25CC7DB-E72B-4F4D-8C77-94ADACD531E2}" srcId="{52D701CD-4985-4D16-8566-0551DE6DAC10}" destId="{F6C3BB84-8283-4CC5-BE01-DD918BBBCBA6}" srcOrd="0" destOrd="0" parTransId="{EF7AF4B5-457B-4D21-B9BC-88D455C5355A}" sibTransId="{C9D10B03-23A6-48CF-AD32-D73E88985392}"/>
    <dgm:cxn modelId="{210832E2-A748-49A0-B4FD-B57063F04997}" srcId="{52D701CD-4985-4D16-8566-0551DE6DAC10}" destId="{53BBC530-042E-43C9-90D7-CA647E61E21C}" srcOrd="2" destOrd="0" parTransId="{2F3CE0A4-B62C-44DC-B286-3602BCCBD3C7}" sibTransId="{BF6B402E-A230-4848-99CD-7F6ED92E44D8}"/>
    <dgm:cxn modelId="{97375FE4-ED9A-4A6D-A657-6794E1BDA831}" type="presOf" srcId="{BA5292A5-0C04-4180-AB36-D64FE94C42E6}" destId="{8E6730DD-E486-4854-80A3-39A83CA2BC36}" srcOrd="0" destOrd="0" presId="urn:microsoft.com/office/officeart/2005/8/layout/hList1"/>
    <dgm:cxn modelId="{507474E7-2764-4470-96AB-4DC2E5CA7F7E}" srcId="{9654E964-3269-4EB8-8CB4-52F1AE33E0EE}" destId="{3BBE8D93-F3C5-45D0-B9DF-DE48B3CD8FCD}" srcOrd="1" destOrd="0" parTransId="{5C864328-1FF4-48FC-8D06-45770328CD12}" sibTransId="{D3AE4B84-E71B-499F-AC09-3E84E8952EC2}"/>
    <dgm:cxn modelId="{03B61AEF-4070-4CDF-BA0B-B39046F0EB8A}" type="presOf" srcId="{FE0205D4-26FF-470F-8195-5E43B70091AE}" destId="{0D3D5AC8-C71A-4EE1-97CB-5752A41F2D86}" srcOrd="0" destOrd="1" presId="urn:microsoft.com/office/officeart/2005/8/layout/hList1"/>
    <dgm:cxn modelId="{0EE131F8-291B-4FDA-BC8B-A8BF25A962B9}" srcId="{F6C3BB84-8283-4CC5-BE01-DD918BBBCBA6}" destId="{BF7DF81C-79FB-4E11-A979-6160E9918F5C}" srcOrd="2" destOrd="0" parTransId="{65668F27-7C53-419C-965B-F3CA1A806211}" sibTransId="{A4952AFD-D977-47DD-B6E3-520A74A2FFE3}"/>
    <dgm:cxn modelId="{E1634BFA-81A4-45A3-AE1A-A65168915518}" type="presOf" srcId="{284BCDA1-9640-4F95-A3B6-6E55A8BFFF1B}" destId="{8E6730DD-E486-4854-80A3-39A83CA2BC36}" srcOrd="0" destOrd="2" presId="urn:microsoft.com/office/officeart/2005/8/layout/hList1"/>
    <dgm:cxn modelId="{A69226FE-DEC3-40FC-B490-43DBCEC6BD97}" type="presOf" srcId="{5C6A730F-729C-47B3-B07E-8B499936BDF4}" destId="{E4927D6E-47E5-4283-817B-88B233A49B8F}" srcOrd="0" destOrd="2" presId="urn:microsoft.com/office/officeart/2005/8/layout/hList1"/>
    <dgm:cxn modelId="{144FA984-92B9-4246-B4BF-0A4CF74B3C12}" type="presParOf" srcId="{5F8BCDB5-5BDC-4A17-B1CD-24F59BF0EA94}" destId="{EA9DA3BD-4537-4E77-98F0-E83DCE6BC467}" srcOrd="0" destOrd="0" presId="urn:microsoft.com/office/officeart/2005/8/layout/hList1"/>
    <dgm:cxn modelId="{93589684-AC86-44B3-8B17-986EC1B2ABCB}" type="presParOf" srcId="{EA9DA3BD-4537-4E77-98F0-E83DCE6BC467}" destId="{C717121D-8F39-40B3-A2A3-2D400208E57D}" srcOrd="0" destOrd="0" presId="urn:microsoft.com/office/officeart/2005/8/layout/hList1"/>
    <dgm:cxn modelId="{F600CF8F-763C-4A35-AB64-CE07800A980D}" type="presParOf" srcId="{EA9DA3BD-4537-4E77-98F0-E83DCE6BC467}" destId="{0D3D5AC8-C71A-4EE1-97CB-5752A41F2D86}" srcOrd="1" destOrd="0" presId="urn:microsoft.com/office/officeart/2005/8/layout/hList1"/>
    <dgm:cxn modelId="{DFDB8F96-748D-40EF-A7F1-70F071B6F03A}" type="presParOf" srcId="{5F8BCDB5-5BDC-4A17-B1CD-24F59BF0EA94}" destId="{47033AFB-7833-46A3-82AD-693CA2E5F53A}" srcOrd="1" destOrd="0" presId="urn:microsoft.com/office/officeart/2005/8/layout/hList1"/>
    <dgm:cxn modelId="{41E6DEFE-FC9C-4B69-85C9-DD1BD35E851A}" type="presParOf" srcId="{5F8BCDB5-5BDC-4A17-B1CD-24F59BF0EA94}" destId="{9F6B68C0-DA10-4E2A-9899-3AED25900FE3}" srcOrd="2" destOrd="0" presId="urn:microsoft.com/office/officeart/2005/8/layout/hList1"/>
    <dgm:cxn modelId="{9C98281F-C76C-4D07-85FD-423D748300B1}" type="presParOf" srcId="{9F6B68C0-DA10-4E2A-9899-3AED25900FE3}" destId="{9EF54F50-5B2C-4CC5-89F2-A49094CA77F5}" srcOrd="0" destOrd="0" presId="urn:microsoft.com/office/officeart/2005/8/layout/hList1"/>
    <dgm:cxn modelId="{03E7C1C6-0D36-4C34-BB76-EFF01E57740E}" type="presParOf" srcId="{9F6B68C0-DA10-4E2A-9899-3AED25900FE3}" destId="{E4927D6E-47E5-4283-817B-88B233A49B8F}" srcOrd="1" destOrd="0" presId="urn:microsoft.com/office/officeart/2005/8/layout/hList1"/>
    <dgm:cxn modelId="{B1E289FC-BB66-438D-968F-7300B5DDBE28}" type="presParOf" srcId="{5F8BCDB5-5BDC-4A17-B1CD-24F59BF0EA94}" destId="{8A2C63F8-A0AF-4D5D-9D5A-CC2B558BEC9C}" srcOrd="3" destOrd="0" presId="urn:microsoft.com/office/officeart/2005/8/layout/hList1"/>
    <dgm:cxn modelId="{72802E76-E4CE-4A55-AA17-5EFCCEBF55A2}" type="presParOf" srcId="{5F8BCDB5-5BDC-4A17-B1CD-24F59BF0EA94}" destId="{D8E4389D-9EE6-49A8-AAD2-42162FC59C75}" srcOrd="4" destOrd="0" presId="urn:microsoft.com/office/officeart/2005/8/layout/hList1"/>
    <dgm:cxn modelId="{1268E105-FA8F-46C1-B3E3-E8393297D992}" type="presParOf" srcId="{D8E4389D-9EE6-49A8-AAD2-42162FC59C75}" destId="{2DB8CA4E-27C5-40F4-9C3C-2F76B3F38191}" srcOrd="0" destOrd="0" presId="urn:microsoft.com/office/officeart/2005/8/layout/hList1"/>
    <dgm:cxn modelId="{D7279F49-1466-4C83-A1C7-DB7B6C635431}" type="presParOf" srcId="{D8E4389D-9EE6-49A8-AAD2-42162FC59C75}" destId="{8E6730DD-E486-4854-80A3-39A83CA2BC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D701CD-4985-4D16-8566-0551DE6DAC10}"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F6C3BB84-8283-4CC5-BE01-DD918BBBCBA6}">
      <dgm:prSet phldrT="[Text]"/>
      <dgm:spPr/>
      <dgm:t>
        <a:bodyPr/>
        <a:lstStyle/>
        <a:p>
          <a:r>
            <a:rPr lang="en-US" dirty="0"/>
            <a:t>Definition</a:t>
          </a:r>
        </a:p>
      </dgm:t>
    </dgm:pt>
    <dgm:pt modelId="{EF7AF4B5-457B-4D21-B9BC-88D455C5355A}" type="parTrans" cxnId="{E25CC7DB-E72B-4F4D-8C77-94ADACD531E2}">
      <dgm:prSet/>
      <dgm:spPr/>
      <dgm:t>
        <a:bodyPr/>
        <a:lstStyle/>
        <a:p>
          <a:endParaRPr lang="en-US"/>
        </a:p>
      </dgm:t>
    </dgm:pt>
    <dgm:pt modelId="{C9D10B03-23A6-48CF-AD32-D73E88985392}" type="sibTrans" cxnId="{E25CC7DB-E72B-4F4D-8C77-94ADACD531E2}">
      <dgm:prSet/>
      <dgm:spPr/>
      <dgm:t>
        <a:bodyPr/>
        <a:lstStyle/>
        <a:p>
          <a:endParaRPr lang="en-US"/>
        </a:p>
      </dgm:t>
    </dgm:pt>
    <dgm:pt modelId="{5DCB77A5-7119-48D6-B6C5-EEF9A41409ED}">
      <dgm:prSet phldrT="[Text]"/>
      <dgm:spPr/>
      <dgm:t>
        <a:bodyPr/>
        <a:lstStyle/>
        <a:p>
          <a:r>
            <a:rPr lang="en-US" dirty="0"/>
            <a:t>Minority stress:  the impact of discrimination, negative stereotypes, marginalization, and micro/ macroaggressions</a:t>
          </a:r>
        </a:p>
      </dgm:t>
    </dgm:pt>
    <dgm:pt modelId="{F84A9529-B7E5-4362-941B-531EF93F5447}" type="parTrans" cxnId="{A0C39922-55BB-4072-A1E7-EFF9193AB317}">
      <dgm:prSet/>
      <dgm:spPr/>
      <dgm:t>
        <a:bodyPr/>
        <a:lstStyle/>
        <a:p>
          <a:endParaRPr lang="en-US"/>
        </a:p>
      </dgm:t>
    </dgm:pt>
    <dgm:pt modelId="{23F8983B-9C13-449C-B05C-33FA4F1CB494}" type="sibTrans" cxnId="{A0C39922-55BB-4072-A1E7-EFF9193AB317}">
      <dgm:prSet/>
      <dgm:spPr/>
      <dgm:t>
        <a:bodyPr/>
        <a:lstStyle/>
        <a:p>
          <a:endParaRPr lang="en-US"/>
        </a:p>
      </dgm:t>
    </dgm:pt>
    <dgm:pt modelId="{9654E964-3269-4EB8-8CB4-52F1AE33E0EE}">
      <dgm:prSet phldrT="[Text]"/>
      <dgm:spPr/>
      <dgm:t>
        <a:bodyPr/>
        <a:lstStyle/>
        <a:p>
          <a:r>
            <a:rPr lang="en-US" dirty="0"/>
            <a:t>Risk factor for…</a:t>
          </a:r>
        </a:p>
      </dgm:t>
    </dgm:pt>
    <dgm:pt modelId="{61E8EAE2-2267-4896-9B38-5585B2921754}" type="parTrans" cxnId="{768BAE9E-E3DD-4DA9-A143-071506DC5DCE}">
      <dgm:prSet/>
      <dgm:spPr/>
      <dgm:t>
        <a:bodyPr/>
        <a:lstStyle/>
        <a:p>
          <a:endParaRPr lang="en-US"/>
        </a:p>
      </dgm:t>
    </dgm:pt>
    <dgm:pt modelId="{A5DB957F-8942-45F6-9918-95C1CEB58CA5}" type="sibTrans" cxnId="{768BAE9E-E3DD-4DA9-A143-071506DC5DCE}">
      <dgm:prSet/>
      <dgm:spPr/>
      <dgm:t>
        <a:bodyPr/>
        <a:lstStyle/>
        <a:p>
          <a:endParaRPr lang="en-US"/>
        </a:p>
      </dgm:t>
    </dgm:pt>
    <dgm:pt modelId="{0BAEBC31-F0E1-4771-B8AB-6017BD0760A8}">
      <dgm:prSet phldrT="[Text]"/>
      <dgm:spPr/>
      <dgm:t>
        <a:bodyPr/>
        <a:lstStyle/>
        <a:p>
          <a:r>
            <a:rPr lang="en-US" dirty="0"/>
            <a:t>Adult and adolescent sexual assault VICTIMIZATION (not perpetration).</a:t>
          </a:r>
        </a:p>
      </dgm:t>
    </dgm:pt>
    <dgm:pt modelId="{27E04000-5B3F-4787-B09A-D51B84D58EF9}" type="parTrans" cxnId="{2F449ECA-5A5C-4769-8370-6D18B560E1AC}">
      <dgm:prSet/>
      <dgm:spPr/>
      <dgm:t>
        <a:bodyPr/>
        <a:lstStyle/>
        <a:p>
          <a:endParaRPr lang="en-US"/>
        </a:p>
      </dgm:t>
    </dgm:pt>
    <dgm:pt modelId="{3DD5028A-42D8-4ECC-8789-6347024D6A03}" type="sibTrans" cxnId="{2F449ECA-5A5C-4769-8370-6D18B560E1AC}">
      <dgm:prSet/>
      <dgm:spPr/>
      <dgm:t>
        <a:bodyPr/>
        <a:lstStyle/>
        <a:p>
          <a:endParaRPr lang="en-US"/>
        </a:p>
      </dgm:t>
    </dgm:pt>
    <dgm:pt modelId="{53BBC530-042E-43C9-90D7-CA647E61E21C}">
      <dgm:prSet phldrT="[Text]"/>
      <dgm:spPr/>
      <dgm:t>
        <a:bodyPr/>
        <a:lstStyle/>
        <a:p>
          <a:r>
            <a:rPr lang="en-US" dirty="0"/>
            <a:t>Parting thought…</a:t>
          </a:r>
        </a:p>
      </dgm:t>
    </dgm:pt>
    <dgm:pt modelId="{2F3CE0A4-B62C-44DC-B286-3602BCCBD3C7}" type="parTrans" cxnId="{210832E2-A748-49A0-B4FD-B57063F04997}">
      <dgm:prSet/>
      <dgm:spPr/>
      <dgm:t>
        <a:bodyPr/>
        <a:lstStyle/>
        <a:p>
          <a:endParaRPr lang="en-US"/>
        </a:p>
      </dgm:t>
    </dgm:pt>
    <dgm:pt modelId="{BF6B402E-A230-4848-99CD-7F6ED92E44D8}" type="sibTrans" cxnId="{210832E2-A748-49A0-B4FD-B57063F04997}">
      <dgm:prSet/>
      <dgm:spPr/>
      <dgm:t>
        <a:bodyPr/>
        <a:lstStyle/>
        <a:p>
          <a:endParaRPr lang="en-US"/>
        </a:p>
      </dgm:t>
    </dgm:pt>
    <dgm:pt modelId="{BA5292A5-0C04-4180-AB36-D64FE94C42E6}">
      <dgm:prSet phldrT="[Text]"/>
      <dgm:spPr/>
      <dgm:t>
        <a:bodyPr/>
        <a:lstStyle/>
        <a:p>
          <a:r>
            <a:rPr lang="en-US" b="1" i="1" dirty="0"/>
            <a:t>In contrast, maintaining a strong cultural / ethnic identity and close ties with a community serve as protective factors against victimization.</a:t>
          </a:r>
        </a:p>
      </dgm:t>
    </dgm:pt>
    <dgm:pt modelId="{A0FC4B80-5FA4-4DD7-B564-351A2BDDB71C}" type="parTrans" cxnId="{69E55C7D-951D-4528-80A3-5959A1F705CE}">
      <dgm:prSet/>
      <dgm:spPr/>
      <dgm:t>
        <a:bodyPr/>
        <a:lstStyle/>
        <a:p>
          <a:endParaRPr lang="en-US"/>
        </a:p>
      </dgm:t>
    </dgm:pt>
    <dgm:pt modelId="{DE077C90-0695-4372-BE48-067FBC2596CD}" type="sibTrans" cxnId="{69E55C7D-951D-4528-80A3-5959A1F705CE}">
      <dgm:prSet/>
      <dgm:spPr/>
      <dgm:t>
        <a:bodyPr/>
        <a:lstStyle/>
        <a:p>
          <a:endParaRPr lang="en-US"/>
        </a:p>
      </dgm:t>
    </dgm:pt>
    <dgm:pt modelId="{3BBE8D93-F3C5-45D0-B9DF-DE48B3CD8FCD}">
      <dgm:prSet phldrT="[Text]"/>
      <dgm:spPr/>
      <dgm:t>
        <a:bodyPr/>
        <a:lstStyle/>
        <a:p>
          <a:endParaRPr lang="en-US" dirty="0"/>
        </a:p>
      </dgm:t>
    </dgm:pt>
    <dgm:pt modelId="{5C864328-1FF4-48FC-8D06-45770328CD12}" type="parTrans" cxnId="{507474E7-2764-4470-96AB-4DC2E5CA7F7E}">
      <dgm:prSet/>
      <dgm:spPr/>
      <dgm:t>
        <a:bodyPr/>
        <a:lstStyle/>
        <a:p>
          <a:endParaRPr lang="en-US"/>
        </a:p>
      </dgm:t>
    </dgm:pt>
    <dgm:pt modelId="{D3AE4B84-E71B-499F-AC09-3E84E8952EC2}" type="sibTrans" cxnId="{507474E7-2764-4470-96AB-4DC2E5CA7F7E}">
      <dgm:prSet/>
      <dgm:spPr/>
      <dgm:t>
        <a:bodyPr/>
        <a:lstStyle/>
        <a:p>
          <a:endParaRPr lang="en-US"/>
        </a:p>
      </dgm:t>
    </dgm:pt>
    <dgm:pt modelId="{6407E559-194E-43DE-BBDD-7A4F82AC0733}">
      <dgm:prSet phldrT="[Text]"/>
      <dgm:spPr/>
      <dgm:t>
        <a:bodyPr/>
        <a:lstStyle/>
        <a:p>
          <a:endParaRPr lang="en-US" dirty="0"/>
        </a:p>
      </dgm:t>
    </dgm:pt>
    <dgm:pt modelId="{AEAD6929-F1A6-4B12-B41F-CF83EB45A285}" type="parTrans" cxnId="{8E2279E2-F3A3-47E4-898F-8FFD74867F25}">
      <dgm:prSet/>
      <dgm:spPr/>
      <dgm:t>
        <a:bodyPr/>
        <a:lstStyle/>
        <a:p>
          <a:endParaRPr lang="en-US"/>
        </a:p>
      </dgm:t>
    </dgm:pt>
    <dgm:pt modelId="{ACD25073-6BF8-4236-B4B0-DD7BBAC4A109}" type="sibTrans" cxnId="{8E2279E2-F3A3-47E4-898F-8FFD74867F25}">
      <dgm:prSet/>
      <dgm:spPr/>
      <dgm:t>
        <a:bodyPr/>
        <a:lstStyle/>
        <a:p>
          <a:endParaRPr lang="en-US"/>
        </a:p>
      </dgm:t>
    </dgm:pt>
    <dgm:pt modelId="{5F8BCDB5-5BDC-4A17-B1CD-24F59BF0EA94}" type="pres">
      <dgm:prSet presAssocID="{52D701CD-4985-4D16-8566-0551DE6DAC10}" presName="Name0" presStyleCnt="0">
        <dgm:presLayoutVars>
          <dgm:dir/>
          <dgm:animLvl val="lvl"/>
          <dgm:resizeHandles val="exact"/>
        </dgm:presLayoutVars>
      </dgm:prSet>
      <dgm:spPr/>
    </dgm:pt>
    <dgm:pt modelId="{EA9DA3BD-4537-4E77-98F0-E83DCE6BC467}" type="pres">
      <dgm:prSet presAssocID="{F6C3BB84-8283-4CC5-BE01-DD918BBBCBA6}" presName="composite" presStyleCnt="0"/>
      <dgm:spPr/>
    </dgm:pt>
    <dgm:pt modelId="{C717121D-8F39-40B3-A2A3-2D400208E57D}" type="pres">
      <dgm:prSet presAssocID="{F6C3BB84-8283-4CC5-BE01-DD918BBBCBA6}" presName="parTx" presStyleLbl="alignNode1" presStyleIdx="0" presStyleCnt="3">
        <dgm:presLayoutVars>
          <dgm:chMax val="0"/>
          <dgm:chPref val="0"/>
          <dgm:bulletEnabled val="1"/>
        </dgm:presLayoutVars>
      </dgm:prSet>
      <dgm:spPr/>
    </dgm:pt>
    <dgm:pt modelId="{0D3D5AC8-C71A-4EE1-97CB-5752A41F2D86}" type="pres">
      <dgm:prSet presAssocID="{F6C3BB84-8283-4CC5-BE01-DD918BBBCBA6}" presName="desTx" presStyleLbl="alignAccFollowNode1" presStyleIdx="0" presStyleCnt="3">
        <dgm:presLayoutVars>
          <dgm:bulletEnabled val="1"/>
        </dgm:presLayoutVars>
      </dgm:prSet>
      <dgm:spPr/>
    </dgm:pt>
    <dgm:pt modelId="{47033AFB-7833-46A3-82AD-693CA2E5F53A}" type="pres">
      <dgm:prSet presAssocID="{C9D10B03-23A6-48CF-AD32-D73E88985392}" presName="space" presStyleCnt="0"/>
      <dgm:spPr/>
    </dgm:pt>
    <dgm:pt modelId="{9F6B68C0-DA10-4E2A-9899-3AED25900FE3}" type="pres">
      <dgm:prSet presAssocID="{9654E964-3269-4EB8-8CB4-52F1AE33E0EE}" presName="composite" presStyleCnt="0"/>
      <dgm:spPr/>
    </dgm:pt>
    <dgm:pt modelId="{9EF54F50-5B2C-4CC5-89F2-A49094CA77F5}" type="pres">
      <dgm:prSet presAssocID="{9654E964-3269-4EB8-8CB4-52F1AE33E0EE}" presName="parTx" presStyleLbl="alignNode1" presStyleIdx="1" presStyleCnt="3">
        <dgm:presLayoutVars>
          <dgm:chMax val="0"/>
          <dgm:chPref val="0"/>
          <dgm:bulletEnabled val="1"/>
        </dgm:presLayoutVars>
      </dgm:prSet>
      <dgm:spPr/>
    </dgm:pt>
    <dgm:pt modelId="{E4927D6E-47E5-4283-817B-88B233A49B8F}" type="pres">
      <dgm:prSet presAssocID="{9654E964-3269-4EB8-8CB4-52F1AE33E0EE}" presName="desTx" presStyleLbl="alignAccFollowNode1" presStyleIdx="1" presStyleCnt="3">
        <dgm:presLayoutVars>
          <dgm:bulletEnabled val="1"/>
        </dgm:presLayoutVars>
      </dgm:prSet>
      <dgm:spPr/>
    </dgm:pt>
    <dgm:pt modelId="{8A2C63F8-A0AF-4D5D-9D5A-CC2B558BEC9C}" type="pres">
      <dgm:prSet presAssocID="{A5DB957F-8942-45F6-9918-95C1CEB58CA5}" presName="space" presStyleCnt="0"/>
      <dgm:spPr/>
    </dgm:pt>
    <dgm:pt modelId="{D8E4389D-9EE6-49A8-AAD2-42162FC59C75}" type="pres">
      <dgm:prSet presAssocID="{53BBC530-042E-43C9-90D7-CA647E61E21C}" presName="composite" presStyleCnt="0"/>
      <dgm:spPr/>
    </dgm:pt>
    <dgm:pt modelId="{2DB8CA4E-27C5-40F4-9C3C-2F76B3F38191}" type="pres">
      <dgm:prSet presAssocID="{53BBC530-042E-43C9-90D7-CA647E61E21C}" presName="parTx" presStyleLbl="alignNode1" presStyleIdx="2" presStyleCnt="3">
        <dgm:presLayoutVars>
          <dgm:chMax val="0"/>
          <dgm:chPref val="0"/>
          <dgm:bulletEnabled val="1"/>
        </dgm:presLayoutVars>
      </dgm:prSet>
      <dgm:spPr/>
    </dgm:pt>
    <dgm:pt modelId="{8E6730DD-E486-4854-80A3-39A83CA2BC36}" type="pres">
      <dgm:prSet presAssocID="{53BBC530-042E-43C9-90D7-CA647E61E21C}" presName="desTx" presStyleLbl="alignAccFollowNode1" presStyleIdx="2" presStyleCnt="3">
        <dgm:presLayoutVars>
          <dgm:bulletEnabled val="1"/>
        </dgm:presLayoutVars>
      </dgm:prSet>
      <dgm:spPr/>
    </dgm:pt>
  </dgm:ptLst>
  <dgm:cxnLst>
    <dgm:cxn modelId="{C94C6D07-14EC-48B0-B1A9-E84EE7A7A807}" type="presOf" srcId="{6407E559-194E-43DE-BBDD-7A4F82AC0733}" destId="{0D3D5AC8-C71A-4EE1-97CB-5752A41F2D86}" srcOrd="0" destOrd="1" presId="urn:microsoft.com/office/officeart/2005/8/layout/hList1"/>
    <dgm:cxn modelId="{D78A1D09-6B82-405A-A6E5-451E6E756038}" type="presOf" srcId="{5DCB77A5-7119-48D6-B6C5-EEF9A41409ED}" destId="{0D3D5AC8-C71A-4EE1-97CB-5752A41F2D86}" srcOrd="0" destOrd="0" presId="urn:microsoft.com/office/officeart/2005/8/layout/hList1"/>
    <dgm:cxn modelId="{A0C39922-55BB-4072-A1E7-EFF9193AB317}" srcId="{F6C3BB84-8283-4CC5-BE01-DD918BBBCBA6}" destId="{5DCB77A5-7119-48D6-B6C5-EEF9A41409ED}" srcOrd="0" destOrd="0" parTransId="{F84A9529-B7E5-4362-941B-531EF93F5447}" sibTransId="{23F8983B-9C13-449C-B05C-33FA4F1CB494}"/>
    <dgm:cxn modelId="{E331AD4E-1129-40A7-89AC-97CA5FDCC15B}" type="presOf" srcId="{BA5292A5-0C04-4180-AB36-D64FE94C42E6}" destId="{8E6730DD-E486-4854-80A3-39A83CA2BC36}" srcOrd="0" destOrd="0" presId="urn:microsoft.com/office/officeart/2005/8/layout/hList1"/>
    <dgm:cxn modelId="{7CF3E650-DE4B-4E92-91DD-4C7890522C10}" type="presOf" srcId="{9654E964-3269-4EB8-8CB4-52F1AE33E0EE}" destId="{9EF54F50-5B2C-4CC5-89F2-A49094CA77F5}" srcOrd="0" destOrd="0" presId="urn:microsoft.com/office/officeart/2005/8/layout/hList1"/>
    <dgm:cxn modelId="{69E55C7D-951D-4528-80A3-5959A1F705CE}" srcId="{53BBC530-042E-43C9-90D7-CA647E61E21C}" destId="{BA5292A5-0C04-4180-AB36-D64FE94C42E6}" srcOrd="0" destOrd="0" parTransId="{A0FC4B80-5FA4-4DD7-B564-351A2BDDB71C}" sibTransId="{DE077C90-0695-4372-BE48-067FBC2596CD}"/>
    <dgm:cxn modelId="{7103C390-0C08-4556-AB7F-174595D48533}" type="presOf" srcId="{F6C3BB84-8283-4CC5-BE01-DD918BBBCBA6}" destId="{C717121D-8F39-40B3-A2A3-2D400208E57D}" srcOrd="0" destOrd="0" presId="urn:microsoft.com/office/officeart/2005/8/layout/hList1"/>
    <dgm:cxn modelId="{94F87098-28B5-41F3-B7E3-8219062BB6FB}" type="presOf" srcId="{52D701CD-4985-4D16-8566-0551DE6DAC10}" destId="{5F8BCDB5-5BDC-4A17-B1CD-24F59BF0EA94}" srcOrd="0" destOrd="0" presId="urn:microsoft.com/office/officeart/2005/8/layout/hList1"/>
    <dgm:cxn modelId="{768BAE9E-E3DD-4DA9-A143-071506DC5DCE}" srcId="{52D701CD-4985-4D16-8566-0551DE6DAC10}" destId="{9654E964-3269-4EB8-8CB4-52F1AE33E0EE}" srcOrd="1" destOrd="0" parTransId="{61E8EAE2-2267-4896-9B38-5585B2921754}" sibTransId="{A5DB957F-8942-45F6-9918-95C1CEB58CA5}"/>
    <dgm:cxn modelId="{7EF292B1-0716-4FF9-AB06-C71E1B0BAB60}" type="presOf" srcId="{0BAEBC31-F0E1-4771-B8AB-6017BD0760A8}" destId="{E4927D6E-47E5-4283-817B-88B233A49B8F}" srcOrd="0" destOrd="0" presId="urn:microsoft.com/office/officeart/2005/8/layout/hList1"/>
    <dgm:cxn modelId="{E87B19CA-B5F3-40E1-857F-F83A16EE8E3D}" type="presOf" srcId="{53BBC530-042E-43C9-90D7-CA647E61E21C}" destId="{2DB8CA4E-27C5-40F4-9C3C-2F76B3F38191}" srcOrd="0" destOrd="0" presId="urn:microsoft.com/office/officeart/2005/8/layout/hList1"/>
    <dgm:cxn modelId="{2F449ECA-5A5C-4769-8370-6D18B560E1AC}" srcId="{9654E964-3269-4EB8-8CB4-52F1AE33E0EE}" destId="{0BAEBC31-F0E1-4771-B8AB-6017BD0760A8}" srcOrd="0" destOrd="0" parTransId="{27E04000-5B3F-4787-B09A-D51B84D58EF9}" sibTransId="{3DD5028A-42D8-4ECC-8789-6347024D6A03}"/>
    <dgm:cxn modelId="{E25CC7DB-E72B-4F4D-8C77-94ADACD531E2}" srcId="{52D701CD-4985-4D16-8566-0551DE6DAC10}" destId="{F6C3BB84-8283-4CC5-BE01-DD918BBBCBA6}" srcOrd="0" destOrd="0" parTransId="{EF7AF4B5-457B-4D21-B9BC-88D455C5355A}" sibTransId="{C9D10B03-23A6-48CF-AD32-D73E88985392}"/>
    <dgm:cxn modelId="{776219DD-1289-4556-BC49-95DC51044739}" type="presOf" srcId="{3BBE8D93-F3C5-45D0-B9DF-DE48B3CD8FCD}" destId="{E4927D6E-47E5-4283-817B-88B233A49B8F}" srcOrd="0" destOrd="1" presId="urn:microsoft.com/office/officeart/2005/8/layout/hList1"/>
    <dgm:cxn modelId="{210832E2-A748-49A0-B4FD-B57063F04997}" srcId="{52D701CD-4985-4D16-8566-0551DE6DAC10}" destId="{53BBC530-042E-43C9-90D7-CA647E61E21C}" srcOrd="2" destOrd="0" parTransId="{2F3CE0A4-B62C-44DC-B286-3602BCCBD3C7}" sibTransId="{BF6B402E-A230-4848-99CD-7F6ED92E44D8}"/>
    <dgm:cxn modelId="{8E2279E2-F3A3-47E4-898F-8FFD74867F25}" srcId="{F6C3BB84-8283-4CC5-BE01-DD918BBBCBA6}" destId="{6407E559-194E-43DE-BBDD-7A4F82AC0733}" srcOrd="1" destOrd="0" parTransId="{AEAD6929-F1A6-4B12-B41F-CF83EB45A285}" sibTransId="{ACD25073-6BF8-4236-B4B0-DD7BBAC4A109}"/>
    <dgm:cxn modelId="{507474E7-2764-4470-96AB-4DC2E5CA7F7E}" srcId="{9654E964-3269-4EB8-8CB4-52F1AE33E0EE}" destId="{3BBE8D93-F3C5-45D0-B9DF-DE48B3CD8FCD}" srcOrd="1" destOrd="0" parTransId="{5C864328-1FF4-48FC-8D06-45770328CD12}" sibTransId="{D3AE4B84-E71B-499F-AC09-3E84E8952EC2}"/>
    <dgm:cxn modelId="{7B9FDF35-24CE-4A12-833E-CD2FA775444B}" type="presParOf" srcId="{5F8BCDB5-5BDC-4A17-B1CD-24F59BF0EA94}" destId="{EA9DA3BD-4537-4E77-98F0-E83DCE6BC467}" srcOrd="0" destOrd="0" presId="urn:microsoft.com/office/officeart/2005/8/layout/hList1"/>
    <dgm:cxn modelId="{07DC8CC1-A197-4785-A72C-9137E8C64404}" type="presParOf" srcId="{EA9DA3BD-4537-4E77-98F0-E83DCE6BC467}" destId="{C717121D-8F39-40B3-A2A3-2D400208E57D}" srcOrd="0" destOrd="0" presId="urn:microsoft.com/office/officeart/2005/8/layout/hList1"/>
    <dgm:cxn modelId="{C9869459-3E67-4FD2-A980-A95E303A590A}" type="presParOf" srcId="{EA9DA3BD-4537-4E77-98F0-E83DCE6BC467}" destId="{0D3D5AC8-C71A-4EE1-97CB-5752A41F2D86}" srcOrd="1" destOrd="0" presId="urn:microsoft.com/office/officeart/2005/8/layout/hList1"/>
    <dgm:cxn modelId="{17B410C0-C43A-47B2-AEA9-B2190243D7EA}" type="presParOf" srcId="{5F8BCDB5-5BDC-4A17-B1CD-24F59BF0EA94}" destId="{47033AFB-7833-46A3-82AD-693CA2E5F53A}" srcOrd="1" destOrd="0" presId="urn:microsoft.com/office/officeart/2005/8/layout/hList1"/>
    <dgm:cxn modelId="{E94FF197-E52A-46E5-A2D4-A9DFDB7056BB}" type="presParOf" srcId="{5F8BCDB5-5BDC-4A17-B1CD-24F59BF0EA94}" destId="{9F6B68C0-DA10-4E2A-9899-3AED25900FE3}" srcOrd="2" destOrd="0" presId="urn:microsoft.com/office/officeart/2005/8/layout/hList1"/>
    <dgm:cxn modelId="{35DABCC0-5000-4194-9E0B-2581E2A7430F}" type="presParOf" srcId="{9F6B68C0-DA10-4E2A-9899-3AED25900FE3}" destId="{9EF54F50-5B2C-4CC5-89F2-A49094CA77F5}" srcOrd="0" destOrd="0" presId="urn:microsoft.com/office/officeart/2005/8/layout/hList1"/>
    <dgm:cxn modelId="{41A2B65A-D656-4DAF-9A7E-CC0A9DAE542A}" type="presParOf" srcId="{9F6B68C0-DA10-4E2A-9899-3AED25900FE3}" destId="{E4927D6E-47E5-4283-817B-88B233A49B8F}" srcOrd="1" destOrd="0" presId="urn:microsoft.com/office/officeart/2005/8/layout/hList1"/>
    <dgm:cxn modelId="{E64BA863-642E-4941-8928-8CF7E29E2046}" type="presParOf" srcId="{5F8BCDB5-5BDC-4A17-B1CD-24F59BF0EA94}" destId="{8A2C63F8-A0AF-4D5D-9D5A-CC2B558BEC9C}" srcOrd="3" destOrd="0" presId="urn:microsoft.com/office/officeart/2005/8/layout/hList1"/>
    <dgm:cxn modelId="{1B888E1E-5D16-4AD5-B708-889A547115AB}" type="presParOf" srcId="{5F8BCDB5-5BDC-4A17-B1CD-24F59BF0EA94}" destId="{D8E4389D-9EE6-49A8-AAD2-42162FC59C75}" srcOrd="4" destOrd="0" presId="urn:microsoft.com/office/officeart/2005/8/layout/hList1"/>
    <dgm:cxn modelId="{FF41386C-188E-4FE5-8551-F154B167D16D}" type="presParOf" srcId="{D8E4389D-9EE6-49A8-AAD2-42162FC59C75}" destId="{2DB8CA4E-27C5-40F4-9C3C-2F76B3F38191}" srcOrd="0" destOrd="0" presId="urn:microsoft.com/office/officeart/2005/8/layout/hList1"/>
    <dgm:cxn modelId="{878C8B71-7FF6-4D1C-BF70-AA8F10E028DA}" type="presParOf" srcId="{D8E4389D-9EE6-49A8-AAD2-42162FC59C75}" destId="{8E6730DD-E486-4854-80A3-39A83CA2BC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D701CD-4985-4D16-8566-0551DE6DAC10}" type="doc">
      <dgm:prSet loTypeId="urn:microsoft.com/office/officeart/2005/8/layout/hList1" loCatId="list" qsTypeId="urn:microsoft.com/office/officeart/2005/8/quickstyle/simple1" qsCatId="simple" csTypeId="urn:microsoft.com/office/officeart/2005/8/colors/accent5_3" csCatId="accent5" phldr="1"/>
      <dgm:spPr/>
      <dgm:t>
        <a:bodyPr/>
        <a:lstStyle/>
        <a:p>
          <a:endParaRPr lang="en-US"/>
        </a:p>
      </dgm:t>
    </dgm:pt>
    <dgm:pt modelId="{F6C3BB84-8283-4CC5-BE01-DD918BBBCBA6}">
      <dgm:prSet phldrT="[Text]"/>
      <dgm:spPr/>
      <dgm:t>
        <a:bodyPr/>
        <a:lstStyle/>
        <a:p>
          <a:r>
            <a:rPr lang="en-US" dirty="0"/>
            <a:t>Definition</a:t>
          </a:r>
        </a:p>
      </dgm:t>
    </dgm:pt>
    <dgm:pt modelId="{EF7AF4B5-457B-4D21-B9BC-88D455C5355A}" type="parTrans" cxnId="{E25CC7DB-E72B-4F4D-8C77-94ADACD531E2}">
      <dgm:prSet/>
      <dgm:spPr/>
      <dgm:t>
        <a:bodyPr/>
        <a:lstStyle/>
        <a:p>
          <a:endParaRPr lang="en-US"/>
        </a:p>
      </dgm:t>
    </dgm:pt>
    <dgm:pt modelId="{C9D10B03-23A6-48CF-AD32-D73E88985392}" type="sibTrans" cxnId="{E25CC7DB-E72B-4F4D-8C77-94ADACD531E2}">
      <dgm:prSet/>
      <dgm:spPr/>
      <dgm:t>
        <a:bodyPr/>
        <a:lstStyle/>
        <a:p>
          <a:endParaRPr lang="en-US"/>
        </a:p>
      </dgm:t>
    </dgm:pt>
    <dgm:pt modelId="{5DCB77A5-7119-48D6-B6C5-EEF9A41409ED}">
      <dgm:prSet phldrT="[Text]"/>
      <dgm:spPr/>
      <dgm:t>
        <a:bodyPr/>
        <a:lstStyle/>
        <a:p>
          <a:r>
            <a:rPr lang="en-US" dirty="0"/>
            <a:t>Input from friends, family, and others that helps individuals believe that they are valued, loved, and part of a reciprocal network of care, assistance, and responsibility.</a:t>
          </a:r>
        </a:p>
      </dgm:t>
    </dgm:pt>
    <dgm:pt modelId="{F84A9529-B7E5-4362-941B-531EF93F5447}" type="parTrans" cxnId="{A0C39922-55BB-4072-A1E7-EFF9193AB317}">
      <dgm:prSet/>
      <dgm:spPr/>
      <dgm:t>
        <a:bodyPr/>
        <a:lstStyle/>
        <a:p>
          <a:endParaRPr lang="en-US"/>
        </a:p>
      </dgm:t>
    </dgm:pt>
    <dgm:pt modelId="{23F8983B-9C13-449C-B05C-33FA4F1CB494}" type="sibTrans" cxnId="{A0C39922-55BB-4072-A1E7-EFF9193AB317}">
      <dgm:prSet/>
      <dgm:spPr/>
      <dgm:t>
        <a:bodyPr/>
        <a:lstStyle/>
        <a:p>
          <a:endParaRPr lang="en-US"/>
        </a:p>
      </dgm:t>
    </dgm:pt>
    <dgm:pt modelId="{9654E964-3269-4EB8-8CB4-52F1AE33E0EE}">
      <dgm:prSet phldrT="[Text]"/>
      <dgm:spPr/>
      <dgm:t>
        <a:bodyPr/>
        <a:lstStyle/>
        <a:p>
          <a:r>
            <a:rPr lang="en-US" dirty="0"/>
            <a:t>Protective factor for…</a:t>
          </a:r>
        </a:p>
      </dgm:t>
    </dgm:pt>
    <dgm:pt modelId="{61E8EAE2-2267-4896-9B38-5585B2921754}" type="parTrans" cxnId="{768BAE9E-E3DD-4DA9-A143-071506DC5DCE}">
      <dgm:prSet/>
      <dgm:spPr/>
      <dgm:t>
        <a:bodyPr/>
        <a:lstStyle/>
        <a:p>
          <a:endParaRPr lang="en-US"/>
        </a:p>
      </dgm:t>
    </dgm:pt>
    <dgm:pt modelId="{A5DB957F-8942-45F6-9918-95C1CEB58CA5}" type="sibTrans" cxnId="{768BAE9E-E3DD-4DA9-A143-071506DC5DCE}">
      <dgm:prSet/>
      <dgm:spPr/>
      <dgm:t>
        <a:bodyPr/>
        <a:lstStyle/>
        <a:p>
          <a:endParaRPr lang="en-US"/>
        </a:p>
      </dgm:t>
    </dgm:pt>
    <dgm:pt modelId="{0BAEBC31-F0E1-4771-B8AB-6017BD0760A8}">
      <dgm:prSet phldrT="[Text]"/>
      <dgm:spPr/>
      <dgm:t>
        <a:bodyPr/>
        <a:lstStyle/>
        <a:p>
          <a:r>
            <a:rPr lang="en-US" dirty="0"/>
            <a:t>Adult and adolescent sexual assault perpetration</a:t>
          </a:r>
        </a:p>
      </dgm:t>
    </dgm:pt>
    <dgm:pt modelId="{27E04000-5B3F-4787-B09A-D51B84D58EF9}" type="parTrans" cxnId="{2F449ECA-5A5C-4769-8370-6D18B560E1AC}">
      <dgm:prSet/>
      <dgm:spPr/>
      <dgm:t>
        <a:bodyPr/>
        <a:lstStyle/>
        <a:p>
          <a:endParaRPr lang="en-US"/>
        </a:p>
      </dgm:t>
    </dgm:pt>
    <dgm:pt modelId="{3DD5028A-42D8-4ECC-8789-6347024D6A03}" type="sibTrans" cxnId="{2F449ECA-5A5C-4769-8370-6D18B560E1AC}">
      <dgm:prSet/>
      <dgm:spPr/>
      <dgm:t>
        <a:bodyPr/>
        <a:lstStyle/>
        <a:p>
          <a:endParaRPr lang="en-US"/>
        </a:p>
      </dgm:t>
    </dgm:pt>
    <dgm:pt modelId="{53BBC530-042E-43C9-90D7-CA647E61E21C}">
      <dgm:prSet phldrT="[Text]"/>
      <dgm:spPr/>
      <dgm:t>
        <a:bodyPr/>
        <a:lstStyle/>
        <a:p>
          <a:r>
            <a:rPr lang="en-US" dirty="0"/>
            <a:t>Parting thought…</a:t>
          </a:r>
        </a:p>
      </dgm:t>
    </dgm:pt>
    <dgm:pt modelId="{2F3CE0A4-B62C-44DC-B286-3602BCCBD3C7}" type="parTrans" cxnId="{210832E2-A748-49A0-B4FD-B57063F04997}">
      <dgm:prSet/>
      <dgm:spPr/>
      <dgm:t>
        <a:bodyPr/>
        <a:lstStyle/>
        <a:p>
          <a:endParaRPr lang="en-US"/>
        </a:p>
      </dgm:t>
    </dgm:pt>
    <dgm:pt modelId="{BF6B402E-A230-4848-99CD-7F6ED92E44D8}" type="sibTrans" cxnId="{210832E2-A748-49A0-B4FD-B57063F04997}">
      <dgm:prSet/>
      <dgm:spPr/>
      <dgm:t>
        <a:bodyPr/>
        <a:lstStyle/>
        <a:p>
          <a:endParaRPr lang="en-US"/>
        </a:p>
      </dgm:t>
    </dgm:pt>
    <dgm:pt modelId="{BA5292A5-0C04-4180-AB36-D64FE94C42E6}">
      <dgm:prSet phldrT="[Text]"/>
      <dgm:spPr/>
      <dgm:t>
        <a:bodyPr/>
        <a:lstStyle/>
        <a:p>
          <a:r>
            <a:rPr lang="en-US" sz="1800" b="1" i="1" dirty="0"/>
            <a:t>Although important for everyone, social support is particularly crucial for LGBTQ youth, and has been shown to significantly reduce vulnerability to victimization.</a:t>
          </a:r>
        </a:p>
      </dgm:t>
    </dgm:pt>
    <dgm:pt modelId="{A0FC4B80-5FA4-4DD7-B564-351A2BDDB71C}" type="parTrans" cxnId="{69E55C7D-951D-4528-80A3-5959A1F705CE}">
      <dgm:prSet/>
      <dgm:spPr/>
      <dgm:t>
        <a:bodyPr/>
        <a:lstStyle/>
        <a:p>
          <a:endParaRPr lang="en-US"/>
        </a:p>
      </dgm:t>
    </dgm:pt>
    <dgm:pt modelId="{DE077C90-0695-4372-BE48-067FBC2596CD}" type="sibTrans" cxnId="{69E55C7D-951D-4528-80A3-5959A1F705CE}">
      <dgm:prSet/>
      <dgm:spPr/>
      <dgm:t>
        <a:bodyPr/>
        <a:lstStyle/>
        <a:p>
          <a:endParaRPr lang="en-US"/>
        </a:p>
      </dgm:t>
    </dgm:pt>
    <dgm:pt modelId="{5C6A730F-729C-47B3-B07E-8B499936BDF4}">
      <dgm:prSet phldrT="[Text]"/>
      <dgm:spPr/>
      <dgm:t>
        <a:bodyPr/>
        <a:lstStyle/>
        <a:p>
          <a:r>
            <a:rPr lang="en-US" dirty="0"/>
            <a:t>Sexual offending against children</a:t>
          </a:r>
        </a:p>
      </dgm:t>
    </dgm:pt>
    <dgm:pt modelId="{EC16BF73-F9E4-4FE1-8901-FD316B7FE31A}" type="parTrans" cxnId="{3AFDF4B6-0FC1-40D8-A1AD-7DDDEF569142}">
      <dgm:prSet/>
      <dgm:spPr/>
      <dgm:t>
        <a:bodyPr/>
        <a:lstStyle/>
        <a:p>
          <a:endParaRPr lang="en-US"/>
        </a:p>
      </dgm:t>
    </dgm:pt>
    <dgm:pt modelId="{51E75491-0498-43AE-881C-1563F6139300}" type="sibTrans" cxnId="{3AFDF4B6-0FC1-40D8-A1AD-7DDDEF569142}">
      <dgm:prSet/>
      <dgm:spPr/>
      <dgm:t>
        <a:bodyPr/>
        <a:lstStyle/>
        <a:p>
          <a:endParaRPr lang="en-US"/>
        </a:p>
      </dgm:t>
    </dgm:pt>
    <dgm:pt modelId="{3BBE8D93-F3C5-45D0-B9DF-DE48B3CD8FCD}">
      <dgm:prSet phldrT="[Text]"/>
      <dgm:spPr/>
      <dgm:t>
        <a:bodyPr/>
        <a:lstStyle/>
        <a:p>
          <a:endParaRPr lang="en-US" dirty="0"/>
        </a:p>
      </dgm:t>
    </dgm:pt>
    <dgm:pt modelId="{5C864328-1FF4-48FC-8D06-45770328CD12}" type="parTrans" cxnId="{507474E7-2764-4470-96AB-4DC2E5CA7F7E}">
      <dgm:prSet/>
      <dgm:spPr/>
      <dgm:t>
        <a:bodyPr/>
        <a:lstStyle/>
        <a:p>
          <a:endParaRPr lang="en-US"/>
        </a:p>
      </dgm:t>
    </dgm:pt>
    <dgm:pt modelId="{D3AE4B84-E71B-499F-AC09-3E84E8952EC2}" type="sibTrans" cxnId="{507474E7-2764-4470-96AB-4DC2E5CA7F7E}">
      <dgm:prSet/>
      <dgm:spPr/>
      <dgm:t>
        <a:bodyPr/>
        <a:lstStyle/>
        <a:p>
          <a:endParaRPr lang="en-US"/>
        </a:p>
      </dgm:t>
    </dgm:pt>
    <dgm:pt modelId="{7B2A68AA-5436-45B9-8FD0-0A8EF45D8427}">
      <dgm:prSet phldrT="[Text]"/>
      <dgm:spPr/>
      <dgm:t>
        <a:bodyPr/>
        <a:lstStyle/>
        <a:p>
          <a:r>
            <a:rPr lang="en-US" dirty="0"/>
            <a:t>Bullying</a:t>
          </a:r>
        </a:p>
      </dgm:t>
    </dgm:pt>
    <dgm:pt modelId="{3FB99432-EE8D-43AC-81BC-457861F89DDE}" type="parTrans" cxnId="{81A74AC5-4BBE-466C-970D-2E0ED6C7B1AE}">
      <dgm:prSet/>
      <dgm:spPr/>
      <dgm:t>
        <a:bodyPr/>
        <a:lstStyle/>
        <a:p>
          <a:endParaRPr lang="en-US"/>
        </a:p>
      </dgm:t>
    </dgm:pt>
    <dgm:pt modelId="{07F7CACB-9392-42DE-86C4-298E15938731}" type="sibTrans" cxnId="{81A74AC5-4BBE-466C-970D-2E0ED6C7B1AE}">
      <dgm:prSet/>
      <dgm:spPr/>
      <dgm:t>
        <a:bodyPr/>
        <a:lstStyle/>
        <a:p>
          <a:endParaRPr lang="en-US"/>
        </a:p>
      </dgm:t>
    </dgm:pt>
    <dgm:pt modelId="{7EA09536-E3C9-48A1-A929-FC4AE2A2D6B7}">
      <dgm:prSet phldrT="[Text]"/>
      <dgm:spPr/>
      <dgm:t>
        <a:bodyPr/>
        <a:lstStyle/>
        <a:p>
          <a:endParaRPr lang="en-US" dirty="0"/>
        </a:p>
      </dgm:t>
    </dgm:pt>
    <dgm:pt modelId="{3833B29D-808A-4AFB-B346-3B59C71E849D}" type="parTrans" cxnId="{E0CA4711-01FF-4061-9B9E-7F4D47EADEAE}">
      <dgm:prSet/>
      <dgm:spPr/>
      <dgm:t>
        <a:bodyPr/>
        <a:lstStyle/>
        <a:p>
          <a:endParaRPr lang="en-US"/>
        </a:p>
      </dgm:t>
    </dgm:pt>
    <dgm:pt modelId="{B3B26EB1-5CD0-4FC4-82F9-CB88A1675B81}" type="sibTrans" cxnId="{E0CA4711-01FF-4061-9B9E-7F4D47EADEAE}">
      <dgm:prSet/>
      <dgm:spPr/>
      <dgm:t>
        <a:bodyPr/>
        <a:lstStyle/>
        <a:p>
          <a:endParaRPr lang="en-US"/>
        </a:p>
      </dgm:t>
    </dgm:pt>
    <dgm:pt modelId="{A06A9655-11BB-4B31-AEAD-5A41BFD79911}">
      <dgm:prSet phldrT="[Text]"/>
      <dgm:spPr/>
      <dgm:t>
        <a:bodyPr/>
        <a:lstStyle/>
        <a:p>
          <a:r>
            <a:rPr lang="en-US" dirty="0"/>
            <a:t>Dating violence and IPV</a:t>
          </a:r>
        </a:p>
      </dgm:t>
    </dgm:pt>
    <dgm:pt modelId="{93AAB380-D2A5-4FD2-A267-12DD32CFD117}" type="parTrans" cxnId="{9DFC256A-920C-4E85-BCD2-9EC1EC91C8CE}">
      <dgm:prSet/>
      <dgm:spPr/>
      <dgm:t>
        <a:bodyPr/>
        <a:lstStyle/>
        <a:p>
          <a:endParaRPr lang="en-US"/>
        </a:p>
      </dgm:t>
    </dgm:pt>
    <dgm:pt modelId="{36B434B0-FBF3-4A21-BB30-5B8F27CCAAC0}" type="sibTrans" cxnId="{9DFC256A-920C-4E85-BCD2-9EC1EC91C8CE}">
      <dgm:prSet/>
      <dgm:spPr/>
      <dgm:t>
        <a:bodyPr/>
        <a:lstStyle/>
        <a:p>
          <a:endParaRPr lang="en-US"/>
        </a:p>
      </dgm:t>
    </dgm:pt>
    <dgm:pt modelId="{C8A8695A-56EB-441D-97E5-0A8568A5BC50}">
      <dgm:prSet phldrT="[Text]"/>
      <dgm:spPr/>
      <dgm:t>
        <a:bodyPr/>
        <a:lstStyle/>
        <a:p>
          <a:endParaRPr lang="en-US" dirty="0"/>
        </a:p>
      </dgm:t>
    </dgm:pt>
    <dgm:pt modelId="{A44F3311-B2E7-4AF3-9A3B-9A307DE8FB22}" type="parTrans" cxnId="{ED46CFF7-AE00-4EDA-B38A-BE7CB10CC0AE}">
      <dgm:prSet/>
      <dgm:spPr/>
      <dgm:t>
        <a:bodyPr/>
        <a:lstStyle/>
        <a:p>
          <a:endParaRPr lang="en-US"/>
        </a:p>
      </dgm:t>
    </dgm:pt>
    <dgm:pt modelId="{96F743AA-9627-4CBD-92C3-00D2C6789920}" type="sibTrans" cxnId="{ED46CFF7-AE00-4EDA-B38A-BE7CB10CC0AE}">
      <dgm:prSet/>
      <dgm:spPr/>
      <dgm:t>
        <a:bodyPr/>
        <a:lstStyle/>
        <a:p>
          <a:endParaRPr lang="en-US"/>
        </a:p>
      </dgm:t>
    </dgm:pt>
    <dgm:pt modelId="{B3A9CCC2-7422-4799-89C5-25559DFE6203}">
      <dgm:prSet phldrT="[Text]"/>
      <dgm:spPr/>
      <dgm:t>
        <a:bodyPr/>
        <a:lstStyle/>
        <a:p>
          <a:r>
            <a:rPr lang="en-US" dirty="0"/>
            <a:t>Suicide</a:t>
          </a:r>
        </a:p>
      </dgm:t>
    </dgm:pt>
    <dgm:pt modelId="{245FA556-96C8-40C2-A807-D872864FF7DE}" type="parTrans" cxnId="{1D985AB6-7048-4C44-9ADF-E27F4AF15CDA}">
      <dgm:prSet/>
      <dgm:spPr/>
      <dgm:t>
        <a:bodyPr/>
        <a:lstStyle/>
        <a:p>
          <a:endParaRPr lang="en-US"/>
        </a:p>
      </dgm:t>
    </dgm:pt>
    <dgm:pt modelId="{DF65AAD6-3653-46D7-804D-A7A903131B36}" type="sibTrans" cxnId="{1D985AB6-7048-4C44-9ADF-E27F4AF15CDA}">
      <dgm:prSet/>
      <dgm:spPr/>
      <dgm:t>
        <a:bodyPr/>
        <a:lstStyle/>
        <a:p>
          <a:endParaRPr lang="en-US"/>
        </a:p>
      </dgm:t>
    </dgm:pt>
    <dgm:pt modelId="{F7AEABA5-4310-40C6-9619-502AA7378033}">
      <dgm:prSet phldrT="[Text]"/>
      <dgm:spPr/>
      <dgm:t>
        <a:bodyPr/>
        <a:lstStyle/>
        <a:p>
          <a:endParaRPr lang="en-US" dirty="0"/>
        </a:p>
      </dgm:t>
    </dgm:pt>
    <dgm:pt modelId="{E57BA397-0A64-4253-8FCC-805E810F4FAF}" type="parTrans" cxnId="{A646EA9E-C5D0-4937-AB92-8574BF6D4450}">
      <dgm:prSet/>
      <dgm:spPr/>
      <dgm:t>
        <a:bodyPr/>
        <a:lstStyle/>
        <a:p>
          <a:endParaRPr lang="en-US"/>
        </a:p>
      </dgm:t>
    </dgm:pt>
    <dgm:pt modelId="{5F2CCCE2-964E-4FA7-9A9D-90C6C35AEB0E}" type="sibTrans" cxnId="{A646EA9E-C5D0-4937-AB92-8574BF6D4450}">
      <dgm:prSet/>
      <dgm:spPr/>
      <dgm:t>
        <a:bodyPr/>
        <a:lstStyle/>
        <a:p>
          <a:endParaRPr lang="en-US"/>
        </a:p>
      </dgm:t>
    </dgm:pt>
    <dgm:pt modelId="{5F8BCDB5-5BDC-4A17-B1CD-24F59BF0EA94}" type="pres">
      <dgm:prSet presAssocID="{52D701CD-4985-4D16-8566-0551DE6DAC10}" presName="Name0" presStyleCnt="0">
        <dgm:presLayoutVars>
          <dgm:dir/>
          <dgm:animLvl val="lvl"/>
          <dgm:resizeHandles val="exact"/>
        </dgm:presLayoutVars>
      </dgm:prSet>
      <dgm:spPr/>
    </dgm:pt>
    <dgm:pt modelId="{EA9DA3BD-4537-4E77-98F0-E83DCE6BC467}" type="pres">
      <dgm:prSet presAssocID="{F6C3BB84-8283-4CC5-BE01-DD918BBBCBA6}" presName="composite" presStyleCnt="0"/>
      <dgm:spPr/>
    </dgm:pt>
    <dgm:pt modelId="{C717121D-8F39-40B3-A2A3-2D400208E57D}" type="pres">
      <dgm:prSet presAssocID="{F6C3BB84-8283-4CC5-BE01-DD918BBBCBA6}" presName="parTx" presStyleLbl="alignNode1" presStyleIdx="0" presStyleCnt="3">
        <dgm:presLayoutVars>
          <dgm:chMax val="0"/>
          <dgm:chPref val="0"/>
          <dgm:bulletEnabled val="1"/>
        </dgm:presLayoutVars>
      </dgm:prSet>
      <dgm:spPr/>
    </dgm:pt>
    <dgm:pt modelId="{0D3D5AC8-C71A-4EE1-97CB-5752A41F2D86}" type="pres">
      <dgm:prSet presAssocID="{F6C3BB84-8283-4CC5-BE01-DD918BBBCBA6}" presName="desTx" presStyleLbl="alignAccFollowNode1" presStyleIdx="0" presStyleCnt="3">
        <dgm:presLayoutVars>
          <dgm:bulletEnabled val="1"/>
        </dgm:presLayoutVars>
      </dgm:prSet>
      <dgm:spPr/>
    </dgm:pt>
    <dgm:pt modelId="{47033AFB-7833-46A3-82AD-693CA2E5F53A}" type="pres">
      <dgm:prSet presAssocID="{C9D10B03-23A6-48CF-AD32-D73E88985392}" presName="space" presStyleCnt="0"/>
      <dgm:spPr/>
    </dgm:pt>
    <dgm:pt modelId="{9F6B68C0-DA10-4E2A-9899-3AED25900FE3}" type="pres">
      <dgm:prSet presAssocID="{9654E964-3269-4EB8-8CB4-52F1AE33E0EE}" presName="composite" presStyleCnt="0"/>
      <dgm:spPr/>
    </dgm:pt>
    <dgm:pt modelId="{9EF54F50-5B2C-4CC5-89F2-A49094CA77F5}" type="pres">
      <dgm:prSet presAssocID="{9654E964-3269-4EB8-8CB4-52F1AE33E0EE}" presName="parTx" presStyleLbl="alignNode1" presStyleIdx="1" presStyleCnt="3">
        <dgm:presLayoutVars>
          <dgm:chMax val="0"/>
          <dgm:chPref val="0"/>
          <dgm:bulletEnabled val="1"/>
        </dgm:presLayoutVars>
      </dgm:prSet>
      <dgm:spPr/>
    </dgm:pt>
    <dgm:pt modelId="{E4927D6E-47E5-4283-817B-88B233A49B8F}" type="pres">
      <dgm:prSet presAssocID="{9654E964-3269-4EB8-8CB4-52F1AE33E0EE}" presName="desTx" presStyleLbl="alignAccFollowNode1" presStyleIdx="1" presStyleCnt="3">
        <dgm:presLayoutVars>
          <dgm:bulletEnabled val="1"/>
        </dgm:presLayoutVars>
      </dgm:prSet>
      <dgm:spPr/>
    </dgm:pt>
    <dgm:pt modelId="{8A2C63F8-A0AF-4D5D-9D5A-CC2B558BEC9C}" type="pres">
      <dgm:prSet presAssocID="{A5DB957F-8942-45F6-9918-95C1CEB58CA5}" presName="space" presStyleCnt="0"/>
      <dgm:spPr/>
    </dgm:pt>
    <dgm:pt modelId="{D8E4389D-9EE6-49A8-AAD2-42162FC59C75}" type="pres">
      <dgm:prSet presAssocID="{53BBC530-042E-43C9-90D7-CA647E61E21C}" presName="composite" presStyleCnt="0"/>
      <dgm:spPr/>
    </dgm:pt>
    <dgm:pt modelId="{2DB8CA4E-27C5-40F4-9C3C-2F76B3F38191}" type="pres">
      <dgm:prSet presAssocID="{53BBC530-042E-43C9-90D7-CA647E61E21C}" presName="parTx" presStyleLbl="alignNode1" presStyleIdx="2" presStyleCnt="3">
        <dgm:presLayoutVars>
          <dgm:chMax val="0"/>
          <dgm:chPref val="0"/>
          <dgm:bulletEnabled val="1"/>
        </dgm:presLayoutVars>
      </dgm:prSet>
      <dgm:spPr/>
    </dgm:pt>
    <dgm:pt modelId="{8E6730DD-E486-4854-80A3-39A83CA2BC36}" type="pres">
      <dgm:prSet presAssocID="{53BBC530-042E-43C9-90D7-CA647E61E21C}" presName="desTx" presStyleLbl="alignAccFollowNode1" presStyleIdx="2" presStyleCnt="3">
        <dgm:presLayoutVars>
          <dgm:bulletEnabled val="1"/>
        </dgm:presLayoutVars>
      </dgm:prSet>
      <dgm:spPr/>
    </dgm:pt>
  </dgm:ptLst>
  <dgm:cxnLst>
    <dgm:cxn modelId="{416B2211-DBA9-45BE-9BDA-D4947B5A139F}" type="presOf" srcId="{53BBC530-042E-43C9-90D7-CA647E61E21C}" destId="{2DB8CA4E-27C5-40F4-9C3C-2F76B3F38191}" srcOrd="0" destOrd="0" presId="urn:microsoft.com/office/officeart/2005/8/layout/hList1"/>
    <dgm:cxn modelId="{E0CA4711-01FF-4061-9B9E-7F4D47EADEAE}" srcId="{9654E964-3269-4EB8-8CB4-52F1AE33E0EE}" destId="{7EA09536-E3C9-48A1-A929-FC4AE2A2D6B7}" srcOrd="3" destOrd="0" parTransId="{3833B29D-808A-4AFB-B346-3B59C71E849D}" sibTransId="{B3B26EB1-5CD0-4FC4-82F9-CB88A1675B81}"/>
    <dgm:cxn modelId="{A3CDC11C-F844-462C-862D-931AC7B5B65E}" type="presOf" srcId="{0BAEBC31-F0E1-4771-B8AB-6017BD0760A8}" destId="{E4927D6E-47E5-4283-817B-88B233A49B8F}" srcOrd="0" destOrd="0" presId="urn:microsoft.com/office/officeart/2005/8/layout/hList1"/>
    <dgm:cxn modelId="{A0C39922-55BB-4072-A1E7-EFF9193AB317}" srcId="{F6C3BB84-8283-4CC5-BE01-DD918BBBCBA6}" destId="{5DCB77A5-7119-48D6-B6C5-EEF9A41409ED}" srcOrd="0" destOrd="0" parTransId="{F84A9529-B7E5-4362-941B-531EF93F5447}" sibTransId="{23F8983B-9C13-449C-B05C-33FA4F1CB494}"/>
    <dgm:cxn modelId="{DE79B128-AB36-4743-AE3B-9A2CBEAB838D}" type="presOf" srcId="{9654E964-3269-4EB8-8CB4-52F1AE33E0EE}" destId="{9EF54F50-5B2C-4CC5-89F2-A49094CA77F5}" srcOrd="0" destOrd="0" presId="urn:microsoft.com/office/officeart/2005/8/layout/hList1"/>
    <dgm:cxn modelId="{F4C76C45-7988-404E-B246-25490398DE5C}" type="presOf" srcId="{7EA09536-E3C9-48A1-A929-FC4AE2A2D6B7}" destId="{E4927D6E-47E5-4283-817B-88B233A49B8F}" srcOrd="0" destOrd="3" presId="urn:microsoft.com/office/officeart/2005/8/layout/hList1"/>
    <dgm:cxn modelId="{0243A368-D9FE-4A01-9821-FED76F33C3D5}" type="presOf" srcId="{B3A9CCC2-7422-4799-89C5-25559DFE6203}" destId="{E4927D6E-47E5-4283-817B-88B233A49B8F}" srcOrd="0" destOrd="8" presId="urn:microsoft.com/office/officeart/2005/8/layout/hList1"/>
    <dgm:cxn modelId="{9DFC256A-920C-4E85-BCD2-9EC1EC91C8CE}" srcId="{9654E964-3269-4EB8-8CB4-52F1AE33E0EE}" destId="{A06A9655-11BB-4B31-AEAD-5A41BFD79911}" srcOrd="6" destOrd="0" parTransId="{93AAB380-D2A5-4FD2-A267-12DD32CFD117}" sibTransId="{36B434B0-FBF3-4A21-BB30-5B8F27CCAAC0}"/>
    <dgm:cxn modelId="{D925917A-16D7-4718-9106-5DC729869E28}" type="presOf" srcId="{C8A8695A-56EB-441D-97E5-0A8568A5BC50}" destId="{E4927D6E-47E5-4283-817B-88B233A49B8F}" srcOrd="0" destOrd="5" presId="urn:microsoft.com/office/officeart/2005/8/layout/hList1"/>
    <dgm:cxn modelId="{69E55C7D-951D-4528-80A3-5959A1F705CE}" srcId="{53BBC530-042E-43C9-90D7-CA647E61E21C}" destId="{BA5292A5-0C04-4180-AB36-D64FE94C42E6}" srcOrd="0" destOrd="0" parTransId="{A0FC4B80-5FA4-4DD7-B564-351A2BDDB71C}" sibTransId="{DE077C90-0695-4372-BE48-067FBC2596CD}"/>
    <dgm:cxn modelId="{031F297E-190C-49E2-83BD-C7B153808FB3}" type="presOf" srcId="{BA5292A5-0C04-4180-AB36-D64FE94C42E6}" destId="{8E6730DD-E486-4854-80A3-39A83CA2BC36}" srcOrd="0" destOrd="0" presId="urn:microsoft.com/office/officeart/2005/8/layout/hList1"/>
    <dgm:cxn modelId="{DA5A4A89-B4F5-4DCD-A08E-EA6F45BA0BC4}" type="presOf" srcId="{A06A9655-11BB-4B31-AEAD-5A41BFD79911}" destId="{E4927D6E-47E5-4283-817B-88B233A49B8F}" srcOrd="0" destOrd="6" presId="urn:microsoft.com/office/officeart/2005/8/layout/hList1"/>
    <dgm:cxn modelId="{E588D692-A864-46CB-ACF8-9AA6C5105C1F}" type="presOf" srcId="{52D701CD-4985-4D16-8566-0551DE6DAC10}" destId="{5F8BCDB5-5BDC-4A17-B1CD-24F59BF0EA94}" srcOrd="0" destOrd="0" presId="urn:microsoft.com/office/officeart/2005/8/layout/hList1"/>
    <dgm:cxn modelId="{768BAE9E-E3DD-4DA9-A143-071506DC5DCE}" srcId="{52D701CD-4985-4D16-8566-0551DE6DAC10}" destId="{9654E964-3269-4EB8-8CB4-52F1AE33E0EE}" srcOrd="1" destOrd="0" parTransId="{61E8EAE2-2267-4896-9B38-5585B2921754}" sibTransId="{A5DB957F-8942-45F6-9918-95C1CEB58CA5}"/>
    <dgm:cxn modelId="{A646EA9E-C5D0-4937-AB92-8574BF6D4450}" srcId="{9654E964-3269-4EB8-8CB4-52F1AE33E0EE}" destId="{F7AEABA5-4310-40C6-9619-502AA7378033}" srcOrd="7" destOrd="0" parTransId="{E57BA397-0A64-4253-8FCC-805E810F4FAF}" sibTransId="{5F2CCCE2-964E-4FA7-9A9D-90C6C35AEB0E}"/>
    <dgm:cxn modelId="{372EACB5-6CA5-4946-8594-6C10356F6934}" type="presOf" srcId="{F6C3BB84-8283-4CC5-BE01-DD918BBBCBA6}" destId="{C717121D-8F39-40B3-A2A3-2D400208E57D}" srcOrd="0" destOrd="0" presId="urn:microsoft.com/office/officeart/2005/8/layout/hList1"/>
    <dgm:cxn modelId="{1D985AB6-7048-4C44-9ADF-E27F4AF15CDA}" srcId="{9654E964-3269-4EB8-8CB4-52F1AE33E0EE}" destId="{B3A9CCC2-7422-4799-89C5-25559DFE6203}" srcOrd="8" destOrd="0" parTransId="{245FA556-96C8-40C2-A807-D872864FF7DE}" sibTransId="{DF65AAD6-3653-46D7-804D-A7A903131B36}"/>
    <dgm:cxn modelId="{06BC80B6-0191-4753-8647-A697FED329E9}" type="presOf" srcId="{5DCB77A5-7119-48D6-B6C5-EEF9A41409ED}" destId="{0D3D5AC8-C71A-4EE1-97CB-5752A41F2D86}" srcOrd="0" destOrd="0" presId="urn:microsoft.com/office/officeart/2005/8/layout/hList1"/>
    <dgm:cxn modelId="{3AFDF4B6-0FC1-40D8-A1AD-7DDDEF569142}" srcId="{9654E964-3269-4EB8-8CB4-52F1AE33E0EE}" destId="{5C6A730F-729C-47B3-B07E-8B499936BDF4}" srcOrd="2" destOrd="0" parTransId="{EC16BF73-F9E4-4FE1-8901-FD316B7FE31A}" sibTransId="{51E75491-0498-43AE-881C-1563F6139300}"/>
    <dgm:cxn modelId="{81A74AC5-4BBE-466C-970D-2E0ED6C7B1AE}" srcId="{9654E964-3269-4EB8-8CB4-52F1AE33E0EE}" destId="{7B2A68AA-5436-45B9-8FD0-0A8EF45D8427}" srcOrd="4" destOrd="0" parTransId="{3FB99432-EE8D-43AC-81BC-457861F89DDE}" sibTransId="{07F7CACB-9392-42DE-86C4-298E15938731}"/>
    <dgm:cxn modelId="{2F449ECA-5A5C-4769-8370-6D18B560E1AC}" srcId="{9654E964-3269-4EB8-8CB4-52F1AE33E0EE}" destId="{0BAEBC31-F0E1-4771-B8AB-6017BD0760A8}" srcOrd="0" destOrd="0" parTransId="{27E04000-5B3F-4787-B09A-D51B84D58EF9}" sibTransId="{3DD5028A-42D8-4ECC-8789-6347024D6A03}"/>
    <dgm:cxn modelId="{AB163DD5-4953-469D-BD9E-13F1F05D5E7B}" type="presOf" srcId="{5C6A730F-729C-47B3-B07E-8B499936BDF4}" destId="{E4927D6E-47E5-4283-817B-88B233A49B8F}" srcOrd="0" destOrd="2" presId="urn:microsoft.com/office/officeart/2005/8/layout/hList1"/>
    <dgm:cxn modelId="{E25CC7DB-E72B-4F4D-8C77-94ADACD531E2}" srcId="{52D701CD-4985-4D16-8566-0551DE6DAC10}" destId="{F6C3BB84-8283-4CC5-BE01-DD918BBBCBA6}" srcOrd="0" destOrd="0" parTransId="{EF7AF4B5-457B-4D21-B9BC-88D455C5355A}" sibTransId="{C9D10B03-23A6-48CF-AD32-D73E88985392}"/>
    <dgm:cxn modelId="{B3B6F4DF-B0A6-45EE-9FA7-350D6BB70566}" type="presOf" srcId="{7B2A68AA-5436-45B9-8FD0-0A8EF45D8427}" destId="{E4927D6E-47E5-4283-817B-88B233A49B8F}" srcOrd="0" destOrd="4" presId="urn:microsoft.com/office/officeart/2005/8/layout/hList1"/>
    <dgm:cxn modelId="{210832E2-A748-49A0-B4FD-B57063F04997}" srcId="{52D701CD-4985-4D16-8566-0551DE6DAC10}" destId="{53BBC530-042E-43C9-90D7-CA647E61E21C}" srcOrd="2" destOrd="0" parTransId="{2F3CE0A4-B62C-44DC-B286-3602BCCBD3C7}" sibTransId="{BF6B402E-A230-4848-99CD-7F6ED92E44D8}"/>
    <dgm:cxn modelId="{507474E7-2764-4470-96AB-4DC2E5CA7F7E}" srcId="{9654E964-3269-4EB8-8CB4-52F1AE33E0EE}" destId="{3BBE8D93-F3C5-45D0-B9DF-DE48B3CD8FCD}" srcOrd="1" destOrd="0" parTransId="{5C864328-1FF4-48FC-8D06-45770328CD12}" sibTransId="{D3AE4B84-E71B-499F-AC09-3E84E8952EC2}"/>
    <dgm:cxn modelId="{973C8BEF-2155-416A-97A4-ADF609613AC3}" type="presOf" srcId="{F7AEABA5-4310-40C6-9619-502AA7378033}" destId="{E4927D6E-47E5-4283-817B-88B233A49B8F}" srcOrd="0" destOrd="7" presId="urn:microsoft.com/office/officeart/2005/8/layout/hList1"/>
    <dgm:cxn modelId="{ED46CFF7-AE00-4EDA-B38A-BE7CB10CC0AE}" srcId="{9654E964-3269-4EB8-8CB4-52F1AE33E0EE}" destId="{C8A8695A-56EB-441D-97E5-0A8568A5BC50}" srcOrd="5" destOrd="0" parTransId="{A44F3311-B2E7-4AF3-9A3B-9A307DE8FB22}" sibTransId="{96F743AA-9627-4CBD-92C3-00D2C6789920}"/>
    <dgm:cxn modelId="{36A2BBFD-3BB5-47DC-BC72-EA9141158AB2}" type="presOf" srcId="{3BBE8D93-F3C5-45D0-B9DF-DE48B3CD8FCD}" destId="{E4927D6E-47E5-4283-817B-88B233A49B8F}" srcOrd="0" destOrd="1" presId="urn:microsoft.com/office/officeart/2005/8/layout/hList1"/>
    <dgm:cxn modelId="{DB9CA664-853F-4DB0-8561-1B9E87C0BA48}" type="presParOf" srcId="{5F8BCDB5-5BDC-4A17-B1CD-24F59BF0EA94}" destId="{EA9DA3BD-4537-4E77-98F0-E83DCE6BC467}" srcOrd="0" destOrd="0" presId="urn:microsoft.com/office/officeart/2005/8/layout/hList1"/>
    <dgm:cxn modelId="{233317E0-791C-43BE-A156-4FE04C409B9D}" type="presParOf" srcId="{EA9DA3BD-4537-4E77-98F0-E83DCE6BC467}" destId="{C717121D-8F39-40B3-A2A3-2D400208E57D}" srcOrd="0" destOrd="0" presId="urn:microsoft.com/office/officeart/2005/8/layout/hList1"/>
    <dgm:cxn modelId="{14B99596-BB57-4D73-9451-4878058ACC97}" type="presParOf" srcId="{EA9DA3BD-4537-4E77-98F0-E83DCE6BC467}" destId="{0D3D5AC8-C71A-4EE1-97CB-5752A41F2D86}" srcOrd="1" destOrd="0" presId="urn:microsoft.com/office/officeart/2005/8/layout/hList1"/>
    <dgm:cxn modelId="{6ACDE9A7-30E2-43BA-B9FF-32FBD5A5FF99}" type="presParOf" srcId="{5F8BCDB5-5BDC-4A17-B1CD-24F59BF0EA94}" destId="{47033AFB-7833-46A3-82AD-693CA2E5F53A}" srcOrd="1" destOrd="0" presId="urn:microsoft.com/office/officeart/2005/8/layout/hList1"/>
    <dgm:cxn modelId="{9A53B29E-D7D4-4903-907A-638E77494135}" type="presParOf" srcId="{5F8BCDB5-5BDC-4A17-B1CD-24F59BF0EA94}" destId="{9F6B68C0-DA10-4E2A-9899-3AED25900FE3}" srcOrd="2" destOrd="0" presId="urn:microsoft.com/office/officeart/2005/8/layout/hList1"/>
    <dgm:cxn modelId="{87B31842-8390-423B-89DC-9F98377D51D0}" type="presParOf" srcId="{9F6B68C0-DA10-4E2A-9899-3AED25900FE3}" destId="{9EF54F50-5B2C-4CC5-89F2-A49094CA77F5}" srcOrd="0" destOrd="0" presId="urn:microsoft.com/office/officeart/2005/8/layout/hList1"/>
    <dgm:cxn modelId="{F3A03C2B-3887-41F1-B2E5-6842EDBD14AE}" type="presParOf" srcId="{9F6B68C0-DA10-4E2A-9899-3AED25900FE3}" destId="{E4927D6E-47E5-4283-817B-88B233A49B8F}" srcOrd="1" destOrd="0" presId="urn:microsoft.com/office/officeart/2005/8/layout/hList1"/>
    <dgm:cxn modelId="{E7E5DC11-1FCF-41BF-9855-BB4F397214E0}" type="presParOf" srcId="{5F8BCDB5-5BDC-4A17-B1CD-24F59BF0EA94}" destId="{8A2C63F8-A0AF-4D5D-9D5A-CC2B558BEC9C}" srcOrd="3" destOrd="0" presId="urn:microsoft.com/office/officeart/2005/8/layout/hList1"/>
    <dgm:cxn modelId="{0889E7D7-D4FE-47A2-97AB-9C554D0C3B4F}" type="presParOf" srcId="{5F8BCDB5-5BDC-4A17-B1CD-24F59BF0EA94}" destId="{D8E4389D-9EE6-49A8-AAD2-42162FC59C75}" srcOrd="4" destOrd="0" presId="urn:microsoft.com/office/officeart/2005/8/layout/hList1"/>
    <dgm:cxn modelId="{B365724F-27F8-4B95-A100-371A6A220EA4}" type="presParOf" srcId="{D8E4389D-9EE6-49A8-AAD2-42162FC59C75}" destId="{2DB8CA4E-27C5-40F4-9C3C-2F76B3F38191}" srcOrd="0" destOrd="0" presId="urn:microsoft.com/office/officeart/2005/8/layout/hList1"/>
    <dgm:cxn modelId="{E1FE64E6-A9AC-4530-BF9C-05B7526612FD}" type="presParOf" srcId="{D8E4389D-9EE6-49A8-AAD2-42162FC59C75}" destId="{8E6730DD-E486-4854-80A3-39A83CA2BC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821DB-26C3-4BAC-95DD-DEB1A05B26BF}">
      <dsp:nvSpPr>
        <dsp:cNvPr id="0" name=""/>
        <dsp:cNvSpPr/>
      </dsp:nvSpPr>
      <dsp:spPr>
        <a:xfrm>
          <a:off x="0" y="76196"/>
          <a:ext cx="2723037" cy="1211580"/>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Primary</a:t>
          </a:r>
        </a:p>
      </dsp:txBody>
      <dsp:txXfrm>
        <a:off x="35486" y="111682"/>
        <a:ext cx="1415648" cy="1140608"/>
      </dsp:txXfrm>
    </dsp:sp>
    <dsp:sp modelId="{608DAEB8-9192-4EDD-B99E-C533EB277AFA}">
      <dsp:nvSpPr>
        <dsp:cNvPr id="0" name=""/>
        <dsp:cNvSpPr/>
      </dsp:nvSpPr>
      <dsp:spPr>
        <a:xfrm>
          <a:off x="240268" y="1413510"/>
          <a:ext cx="2723037" cy="1211580"/>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Secondary</a:t>
          </a:r>
        </a:p>
      </dsp:txBody>
      <dsp:txXfrm>
        <a:off x="275754" y="1448996"/>
        <a:ext cx="1624270" cy="1140608"/>
      </dsp:txXfrm>
    </dsp:sp>
    <dsp:sp modelId="{C88A4BA7-8142-4652-A708-57F68278C6EA}">
      <dsp:nvSpPr>
        <dsp:cNvPr id="0" name=""/>
        <dsp:cNvSpPr/>
      </dsp:nvSpPr>
      <dsp:spPr>
        <a:xfrm>
          <a:off x="480536" y="2827020"/>
          <a:ext cx="2723037" cy="1211580"/>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Tertiary</a:t>
          </a:r>
        </a:p>
      </dsp:txBody>
      <dsp:txXfrm>
        <a:off x="516022" y="2862506"/>
        <a:ext cx="1624270" cy="1140608"/>
      </dsp:txXfrm>
    </dsp:sp>
    <dsp:sp modelId="{5330ECD9-A521-4230-975E-DD04EBEBC1E6}">
      <dsp:nvSpPr>
        <dsp:cNvPr id="0" name=""/>
        <dsp:cNvSpPr/>
      </dsp:nvSpPr>
      <dsp:spPr>
        <a:xfrm>
          <a:off x="1935510" y="918781"/>
          <a:ext cx="787527" cy="78752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112704" y="918781"/>
        <a:ext cx="433139" cy="592614"/>
      </dsp:txXfrm>
    </dsp:sp>
    <dsp:sp modelId="{BD11650C-DB83-42BD-A82E-62369D72CE00}">
      <dsp:nvSpPr>
        <dsp:cNvPr id="0" name=""/>
        <dsp:cNvSpPr/>
      </dsp:nvSpPr>
      <dsp:spPr>
        <a:xfrm>
          <a:off x="2175778" y="2324214"/>
          <a:ext cx="787527" cy="78752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352972" y="2324214"/>
        <a:ext cx="433139" cy="5926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121D-8F39-40B3-A2A3-2D400208E57D}">
      <dsp:nvSpPr>
        <dsp:cNvPr id="0" name=""/>
        <dsp:cNvSpPr/>
      </dsp:nvSpPr>
      <dsp:spPr>
        <a:xfrm>
          <a:off x="2547" y="64043"/>
          <a:ext cx="2484239" cy="734876"/>
        </a:xfrm>
        <a:prstGeom prst="rect">
          <a:avLst/>
        </a:prstGeom>
        <a:solidFill>
          <a:schemeClr val="accent3">
            <a:shade val="80000"/>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Definition</a:t>
          </a:r>
        </a:p>
      </dsp:txBody>
      <dsp:txXfrm>
        <a:off x="2547" y="64043"/>
        <a:ext cx="2484239" cy="734876"/>
      </dsp:txXfrm>
    </dsp:sp>
    <dsp:sp modelId="{0D3D5AC8-C71A-4EE1-97CB-5752A41F2D86}">
      <dsp:nvSpPr>
        <dsp:cNvPr id="0" name=""/>
        <dsp:cNvSpPr/>
      </dsp:nvSpPr>
      <dsp:spPr>
        <a:xfrm>
          <a:off x="2547" y="798920"/>
          <a:ext cx="2484239" cy="3632835"/>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Ability to understand and share another person’s emotional experience or perspective.  The ability to understand and notice one’s impact on others.</a:t>
          </a:r>
        </a:p>
      </dsp:txBody>
      <dsp:txXfrm>
        <a:off x="2547" y="798920"/>
        <a:ext cx="2484239" cy="3632835"/>
      </dsp:txXfrm>
    </dsp:sp>
    <dsp:sp modelId="{9EF54F50-5B2C-4CC5-89F2-A49094CA77F5}">
      <dsp:nvSpPr>
        <dsp:cNvPr id="0" name=""/>
        <dsp:cNvSpPr/>
      </dsp:nvSpPr>
      <dsp:spPr>
        <a:xfrm>
          <a:off x="2834580" y="64043"/>
          <a:ext cx="2484239" cy="734876"/>
        </a:xfrm>
        <a:prstGeom prst="rect">
          <a:avLst/>
        </a:prstGeom>
        <a:solidFill>
          <a:schemeClr val="accent3">
            <a:shade val="80000"/>
            <a:hueOff val="22423"/>
            <a:satOff val="363"/>
            <a:lumOff val="10764"/>
            <a:alphaOff val="0"/>
          </a:schemeClr>
        </a:solidFill>
        <a:ln w="19050" cap="flat" cmpd="sng" algn="ctr">
          <a:solidFill>
            <a:schemeClr val="accent3">
              <a:shade val="80000"/>
              <a:hueOff val="22423"/>
              <a:satOff val="363"/>
              <a:lumOff val="107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Protective factor for…</a:t>
          </a:r>
        </a:p>
      </dsp:txBody>
      <dsp:txXfrm>
        <a:off x="2834580" y="64043"/>
        <a:ext cx="2484239" cy="734876"/>
      </dsp:txXfrm>
    </dsp:sp>
    <dsp:sp modelId="{E4927D6E-47E5-4283-817B-88B233A49B8F}">
      <dsp:nvSpPr>
        <dsp:cNvPr id="0" name=""/>
        <dsp:cNvSpPr/>
      </dsp:nvSpPr>
      <dsp:spPr>
        <a:xfrm>
          <a:off x="2834580" y="798920"/>
          <a:ext cx="2484239" cy="3632835"/>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Adult and adolescent sexual assault perpetration</a:t>
          </a:r>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Sexual offending against children</a:t>
          </a:r>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Bullying</a:t>
          </a:r>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n-US" sz="2200" kern="1200" dirty="0"/>
            <a:t>Dating violence  </a:t>
          </a:r>
        </a:p>
      </dsp:txBody>
      <dsp:txXfrm>
        <a:off x="2834580" y="798920"/>
        <a:ext cx="2484239" cy="3632835"/>
      </dsp:txXfrm>
    </dsp:sp>
    <dsp:sp modelId="{2DB8CA4E-27C5-40F4-9C3C-2F76B3F38191}">
      <dsp:nvSpPr>
        <dsp:cNvPr id="0" name=""/>
        <dsp:cNvSpPr/>
      </dsp:nvSpPr>
      <dsp:spPr>
        <a:xfrm>
          <a:off x="5666612" y="64043"/>
          <a:ext cx="2484239" cy="734876"/>
        </a:xfrm>
        <a:prstGeom prst="rect">
          <a:avLst/>
        </a:prstGeom>
        <a:solidFill>
          <a:schemeClr val="accent3">
            <a:shade val="80000"/>
            <a:hueOff val="44846"/>
            <a:satOff val="727"/>
            <a:lumOff val="21528"/>
            <a:alphaOff val="0"/>
          </a:schemeClr>
        </a:solidFill>
        <a:ln w="19050" cap="flat" cmpd="sng" algn="ctr">
          <a:solidFill>
            <a:schemeClr val="accent3">
              <a:shade val="80000"/>
              <a:hueOff val="44846"/>
              <a:satOff val="727"/>
              <a:lumOff val="215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Parting thought…</a:t>
          </a:r>
        </a:p>
      </dsp:txBody>
      <dsp:txXfrm>
        <a:off x="5666612" y="64043"/>
        <a:ext cx="2484239" cy="734876"/>
      </dsp:txXfrm>
    </dsp:sp>
    <dsp:sp modelId="{8E6730DD-E486-4854-80A3-39A83CA2BC36}">
      <dsp:nvSpPr>
        <dsp:cNvPr id="0" name=""/>
        <dsp:cNvSpPr/>
      </dsp:nvSpPr>
      <dsp:spPr>
        <a:xfrm>
          <a:off x="5666612" y="798920"/>
          <a:ext cx="2484239" cy="3632835"/>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1" i="1" kern="1200" dirty="0"/>
            <a:t>Early childhood social emotional learning programs may be an important strategy both for fostering this protective factor and for buffering the impacts of childhood trauma.</a:t>
          </a:r>
        </a:p>
      </dsp:txBody>
      <dsp:txXfrm>
        <a:off x="5666612" y="798920"/>
        <a:ext cx="2484239" cy="3632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821DB-26C3-4BAC-95DD-DEB1A05B26BF}">
      <dsp:nvSpPr>
        <dsp:cNvPr id="0" name=""/>
        <dsp:cNvSpPr/>
      </dsp:nvSpPr>
      <dsp:spPr>
        <a:xfrm>
          <a:off x="0" y="0"/>
          <a:ext cx="2723037" cy="12115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Universal</a:t>
          </a:r>
        </a:p>
      </dsp:txBody>
      <dsp:txXfrm>
        <a:off x="35486" y="35486"/>
        <a:ext cx="1415648" cy="1140608"/>
      </dsp:txXfrm>
    </dsp:sp>
    <dsp:sp modelId="{608DAEB8-9192-4EDD-B99E-C533EB277AFA}">
      <dsp:nvSpPr>
        <dsp:cNvPr id="0" name=""/>
        <dsp:cNvSpPr/>
      </dsp:nvSpPr>
      <dsp:spPr>
        <a:xfrm>
          <a:off x="240268" y="1413510"/>
          <a:ext cx="2723037" cy="12115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Selected</a:t>
          </a:r>
        </a:p>
      </dsp:txBody>
      <dsp:txXfrm>
        <a:off x="275754" y="1448996"/>
        <a:ext cx="1624270" cy="1140608"/>
      </dsp:txXfrm>
    </dsp:sp>
    <dsp:sp modelId="{C88A4BA7-8142-4652-A708-57F68278C6EA}">
      <dsp:nvSpPr>
        <dsp:cNvPr id="0" name=""/>
        <dsp:cNvSpPr/>
      </dsp:nvSpPr>
      <dsp:spPr>
        <a:xfrm>
          <a:off x="480536" y="2827020"/>
          <a:ext cx="2723037" cy="12115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Indicated</a:t>
          </a:r>
        </a:p>
      </dsp:txBody>
      <dsp:txXfrm>
        <a:off x="516022" y="2862506"/>
        <a:ext cx="1624270" cy="1140608"/>
      </dsp:txXfrm>
    </dsp:sp>
    <dsp:sp modelId="{5330ECD9-A521-4230-975E-DD04EBEBC1E6}">
      <dsp:nvSpPr>
        <dsp:cNvPr id="0" name=""/>
        <dsp:cNvSpPr/>
      </dsp:nvSpPr>
      <dsp:spPr>
        <a:xfrm>
          <a:off x="1935510" y="918781"/>
          <a:ext cx="787527" cy="78752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112704" y="918781"/>
        <a:ext cx="433139" cy="592614"/>
      </dsp:txXfrm>
    </dsp:sp>
    <dsp:sp modelId="{BD11650C-DB83-42BD-A82E-62369D72CE00}">
      <dsp:nvSpPr>
        <dsp:cNvPr id="0" name=""/>
        <dsp:cNvSpPr/>
      </dsp:nvSpPr>
      <dsp:spPr>
        <a:xfrm>
          <a:off x="2175778" y="2324214"/>
          <a:ext cx="787527" cy="78752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352972" y="2324214"/>
        <a:ext cx="433139" cy="592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121D-8F39-40B3-A2A3-2D400208E57D}">
      <dsp:nvSpPr>
        <dsp:cNvPr id="0" name=""/>
        <dsp:cNvSpPr/>
      </dsp:nvSpPr>
      <dsp:spPr>
        <a:xfrm>
          <a:off x="2308" y="51865"/>
          <a:ext cx="2251099" cy="518400"/>
        </a:xfrm>
        <a:prstGeom prst="rect">
          <a:avLst/>
        </a:prstGeom>
        <a:solidFill>
          <a:schemeClr val="accent1">
            <a:shade val="50000"/>
            <a:hueOff val="0"/>
            <a:satOff val="0"/>
            <a:lumOff val="0"/>
            <a:alphaOff val="0"/>
          </a:schemeClr>
        </a:solidFill>
        <a:ln w="1905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Definition</a:t>
          </a:r>
        </a:p>
      </dsp:txBody>
      <dsp:txXfrm>
        <a:off x="2308" y="51865"/>
        <a:ext cx="2251099" cy="518400"/>
      </dsp:txXfrm>
    </dsp:sp>
    <dsp:sp modelId="{0D3D5AC8-C71A-4EE1-97CB-5752A41F2D86}">
      <dsp:nvSpPr>
        <dsp:cNvPr id="0" name=""/>
        <dsp:cNvSpPr/>
      </dsp:nvSpPr>
      <dsp:spPr>
        <a:xfrm>
          <a:off x="2308" y="570265"/>
          <a:ext cx="2251099" cy="3492669"/>
        </a:xfrm>
        <a:prstGeom prst="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Physical, sexual, or psychological abuse, or witnessing IPV</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err="1"/>
            <a:t>Polytrauma</a:t>
          </a:r>
          <a:r>
            <a:rPr lang="en-US" sz="1800" kern="1200" dirty="0"/>
            <a:t> creates the greatest risk.</a:t>
          </a:r>
        </a:p>
      </dsp:txBody>
      <dsp:txXfrm>
        <a:off x="2308" y="570265"/>
        <a:ext cx="2251099" cy="3492669"/>
      </dsp:txXfrm>
    </dsp:sp>
    <dsp:sp modelId="{9EF54F50-5B2C-4CC5-89F2-A49094CA77F5}">
      <dsp:nvSpPr>
        <dsp:cNvPr id="0" name=""/>
        <dsp:cNvSpPr/>
      </dsp:nvSpPr>
      <dsp:spPr>
        <a:xfrm>
          <a:off x="2568562" y="51865"/>
          <a:ext cx="2251099" cy="518400"/>
        </a:xfrm>
        <a:prstGeom prst="rect">
          <a:avLst/>
        </a:prstGeom>
        <a:solidFill>
          <a:schemeClr val="accent1">
            <a:shade val="50000"/>
            <a:hueOff val="85997"/>
            <a:satOff val="11612"/>
            <a:lumOff val="22991"/>
            <a:alphaOff val="0"/>
          </a:schemeClr>
        </a:solidFill>
        <a:ln w="19050" cap="flat" cmpd="sng" algn="ctr">
          <a:solidFill>
            <a:schemeClr val="accent1">
              <a:shade val="50000"/>
              <a:hueOff val="85997"/>
              <a:satOff val="11612"/>
              <a:lumOff val="229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Risk factor for…</a:t>
          </a:r>
        </a:p>
      </dsp:txBody>
      <dsp:txXfrm>
        <a:off x="2568562" y="51865"/>
        <a:ext cx="2251099" cy="518400"/>
      </dsp:txXfrm>
    </dsp:sp>
    <dsp:sp modelId="{E4927D6E-47E5-4283-817B-88B233A49B8F}">
      <dsp:nvSpPr>
        <dsp:cNvPr id="0" name=""/>
        <dsp:cNvSpPr/>
      </dsp:nvSpPr>
      <dsp:spPr>
        <a:xfrm>
          <a:off x="2568562" y="570265"/>
          <a:ext cx="2251099" cy="3492669"/>
        </a:xfrm>
        <a:prstGeom prst="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Adult and adolescent sexual assault perpetration</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Offending against children</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Bullying</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Dating violence and adult IPV</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Suicide</a:t>
          </a:r>
        </a:p>
      </dsp:txBody>
      <dsp:txXfrm>
        <a:off x="2568562" y="570265"/>
        <a:ext cx="2251099" cy="3492669"/>
      </dsp:txXfrm>
    </dsp:sp>
    <dsp:sp modelId="{2DB8CA4E-27C5-40F4-9C3C-2F76B3F38191}">
      <dsp:nvSpPr>
        <dsp:cNvPr id="0" name=""/>
        <dsp:cNvSpPr/>
      </dsp:nvSpPr>
      <dsp:spPr>
        <a:xfrm>
          <a:off x="5134816" y="51865"/>
          <a:ext cx="2251099" cy="518400"/>
        </a:xfrm>
        <a:prstGeom prst="rect">
          <a:avLst/>
        </a:prstGeom>
        <a:solidFill>
          <a:schemeClr val="accent1">
            <a:shade val="50000"/>
            <a:hueOff val="85997"/>
            <a:satOff val="11612"/>
            <a:lumOff val="22991"/>
            <a:alphaOff val="0"/>
          </a:schemeClr>
        </a:solidFill>
        <a:ln w="19050" cap="flat" cmpd="sng" algn="ctr">
          <a:solidFill>
            <a:schemeClr val="accent1">
              <a:shade val="50000"/>
              <a:hueOff val="85997"/>
              <a:satOff val="11612"/>
              <a:lumOff val="229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Parting thought…</a:t>
          </a:r>
        </a:p>
      </dsp:txBody>
      <dsp:txXfrm>
        <a:off x="5134816" y="51865"/>
        <a:ext cx="2251099" cy="518400"/>
      </dsp:txXfrm>
    </dsp:sp>
    <dsp:sp modelId="{8E6730DD-E486-4854-80A3-39A83CA2BC36}">
      <dsp:nvSpPr>
        <dsp:cNvPr id="0" name=""/>
        <dsp:cNvSpPr/>
      </dsp:nvSpPr>
      <dsp:spPr>
        <a:xfrm>
          <a:off x="5134816" y="570265"/>
          <a:ext cx="2251099" cy="3492669"/>
        </a:xfrm>
        <a:prstGeom prst="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i="1" kern="1200"/>
            <a:t>Intervening early, in a trauma-informed way with youth who have experienced abuse may be an important component of selected prevention.</a:t>
          </a:r>
          <a:endParaRPr lang="en-US" sz="1800" kern="1200" dirty="0"/>
        </a:p>
      </dsp:txBody>
      <dsp:txXfrm>
        <a:off x="5134816" y="570265"/>
        <a:ext cx="2251099" cy="3492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121D-8F39-40B3-A2A3-2D400208E57D}">
      <dsp:nvSpPr>
        <dsp:cNvPr id="0" name=""/>
        <dsp:cNvSpPr/>
      </dsp:nvSpPr>
      <dsp:spPr>
        <a:xfrm>
          <a:off x="2308" y="37968"/>
          <a:ext cx="2251099" cy="5184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Definition</a:t>
          </a:r>
        </a:p>
      </dsp:txBody>
      <dsp:txXfrm>
        <a:off x="2308" y="37968"/>
        <a:ext cx="2251099" cy="518400"/>
      </dsp:txXfrm>
    </dsp:sp>
    <dsp:sp modelId="{0D3D5AC8-C71A-4EE1-97CB-5752A41F2D86}">
      <dsp:nvSpPr>
        <dsp:cNvPr id="0" name=""/>
        <dsp:cNvSpPr/>
      </dsp:nvSpPr>
      <dsp:spPr>
        <a:xfrm>
          <a:off x="2308" y="556368"/>
          <a:ext cx="2251099" cy="3520462"/>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Believing in a dominance-based masculinity, and that men should be in control and command respect.</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Coupled with a devaluing of or hostility toward women and girls.</a:t>
          </a:r>
        </a:p>
      </dsp:txBody>
      <dsp:txXfrm>
        <a:off x="2308" y="556368"/>
        <a:ext cx="2251099" cy="3520462"/>
      </dsp:txXfrm>
    </dsp:sp>
    <dsp:sp modelId="{9EF54F50-5B2C-4CC5-89F2-A49094CA77F5}">
      <dsp:nvSpPr>
        <dsp:cNvPr id="0" name=""/>
        <dsp:cNvSpPr/>
      </dsp:nvSpPr>
      <dsp:spPr>
        <a:xfrm>
          <a:off x="2568562" y="37968"/>
          <a:ext cx="2251099" cy="5184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Risk factor for…</a:t>
          </a:r>
        </a:p>
      </dsp:txBody>
      <dsp:txXfrm>
        <a:off x="2568562" y="37968"/>
        <a:ext cx="2251099" cy="518400"/>
      </dsp:txXfrm>
    </dsp:sp>
    <dsp:sp modelId="{E4927D6E-47E5-4283-817B-88B233A49B8F}">
      <dsp:nvSpPr>
        <dsp:cNvPr id="0" name=""/>
        <dsp:cNvSpPr/>
      </dsp:nvSpPr>
      <dsp:spPr>
        <a:xfrm>
          <a:off x="2568562" y="556368"/>
          <a:ext cx="2251099" cy="3520462"/>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Adult and adolescent sexual assault perpetration</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Dating violence and IPV</a:t>
          </a:r>
        </a:p>
      </dsp:txBody>
      <dsp:txXfrm>
        <a:off x="2568562" y="556368"/>
        <a:ext cx="2251099" cy="3520462"/>
      </dsp:txXfrm>
    </dsp:sp>
    <dsp:sp modelId="{2DB8CA4E-27C5-40F4-9C3C-2F76B3F38191}">
      <dsp:nvSpPr>
        <dsp:cNvPr id="0" name=""/>
        <dsp:cNvSpPr/>
      </dsp:nvSpPr>
      <dsp:spPr>
        <a:xfrm>
          <a:off x="5134816" y="37968"/>
          <a:ext cx="2251099" cy="5184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Parting thoughts…</a:t>
          </a:r>
        </a:p>
      </dsp:txBody>
      <dsp:txXfrm>
        <a:off x="5134816" y="37968"/>
        <a:ext cx="2251099" cy="518400"/>
      </dsp:txXfrm>
    </dsp:sp>
    <dsp:sp modelId="{8E6730DD-E486-4854-80A3-39A83CA2BC36}">
      <dsp:nvSpPr>
        <dsp:cNvPr id="0" name=""/>
        <dsp:cNvSpPr/>
      </dsp:nvSpPr>
      <dsp:spPr>
        <a:xfrm>
          <a:off x="5134816" y="556368"/>
          <a:ext cx="2251099" cy="3520462"/>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i="1" kern="1200" dirty="0"/>
            <a:t>One of the strongest, most consistent predictors of sexually aggressive behavior.</a:t>
          </a:r>
        </a:p>
        <a:p>
          <a:pPr marL="171450" lvl="1" indent="-171450" algn="l" defTabSz="800100">
            <a:lnSpc>
              <a:spcPct val="90000"/>
            </a:lnSpc>
            <a:spcBef>
              <a:spcPct val="0"/>
            </a:spcBef>
            <a:spcAft>
              <a:spcPct val="15000"/>
            </a:spcAft>
            <a:buChar char="•"/>
          </a:pPr>
          <a:endParaRPr lang="en-US" sz="1800" b="1" i="1" kern="1200" dirty="0"/>
        </a:p>
        <a:p>
          <a:pPr marL="171450" lvl="1" indent="-171450" algn="l" defTabSz="800100">
            <a:lnSpc>
              <a:spcPct val="90000"/>
            </a:lnSpc>
            <a:spcBef>
              <a:spcPct val="0"/>
            </a:spcBef>
            <a:spcAft>
              <a:spcPct val="15000"/>
            </a:spcAft>
            <a:buChar char="•"/>
          </a:pPr>
          <a:r>
            <a:rPr lang="en-US" sz="1800" b="1" i="1" kern="1200" dirty="0"/>
            <a:t>Globally, “gender transformative” primary prevention programs have shown the most promise for reducing sexual assault and IPV perpetration</a:t>
          </a:r>
        </a:p>
      </dsp:txBody>
      <dsp:txXfrm>
        <a:off x="5134816" y="556368"/>
        <a:ext cx="2251099" cy="35204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121D-8F39-40B3-A2A3-2D400208E57D}">
      <dsp:nvSpPr>
        <dsp:cNvPr id="0" name=""/>
        <dsp:cNvSpPr/>
      </dsp:nvSpPr>
      <dsp:spPr>
        <a:xfrm>
          <a:off x="2547" y="100860"/>
          <a:ext cx="2484239" cy="604800"/>
        </a:xfrm>
        <a:prstGeom prst="rect">
          <a:avLst/>
        </a:prstGeom>
        <a:solidFill>
          <a:schemeClr val="accent5">
            <a:shade val="80000"/>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Definition</a:t>
          </a:r>
        </a:p>
      </dsp:txBody>
      <dsp:txXfrm>
        <a:off x="2547" y="100860"/>
        <a:ext cx="2484239" cy="604800"/>
      </dsp:txXfrm>
    </dsp:sp>
    <dsp:sp modelId="{0D3D5AC8-C71A-4EE1-97CB-5752A41F2D86}">
      <dsp:nvSpPr>
        <dsp:cNvPr id="0" name=""/>
        <dsp:cNvSpPr/>
      </dsp:nvSpPr>
      <dsp:spPr>
        <a:xfrm>
          <a:off x="2547" y="705660"/>
          <a:ext cx="2484239" cy="3689280"/>
        </a:xfrm>
        <a:prstGeom prst="rect">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Attitudes or beliefs that minimize the impact or existence of sexual assault, that try to justify or excuse sexually aggressive behavior, or try to hold the victim responsible for sexual assault.</a:t>
          </a:r>
        </a:p>
      </dsp:txBody>
      <dsp:txXfrm>
        <a:off x="2547" y="705660"/>
        <a:ext cx="2484239" cy="3689280"/>
      </dsp:txXfrm>
    </dsp:sp>
    <dsp:sp modelId="{9EF54F50-5B2C-4CC5-89F2-A49094CA77F5}">
      <dsp:nvSpPr>
        <dsp:cNvPr id="0" name=""/>
        <dsp:cNvSpPr/>
      </dsp:nvSpPr>
      <dsp:spPr>
        <a:xfrm>
          <a:off x="2834580" y="100860"/>
          <a:ext cx="2484239" cy="604800"/>
        </a:xfrm>
        <a:prstGeom prst="rect">
          <a:avLst/>
        </a:prstGeom>
        <a:solidFill>
          <a:schemeClr val="accent5">
            <a:shade val="80000"/>
            <a:hueOff val="-36023"/>
            <a:satOff val="148"/>
            <a:lumOff val="11173"/>
            <a:alphaOff val="0"/>
          </a:schemeClr>
        </a:solidFill>
        <a:ln w="19050" cap="flat" cmpd="sng" algn="ctr">
          <a:solidFill>
            <a:schemeClr val="accent5">
              <a:shade val="80000"/>
              <a:hueOff val="-36023"/>
              <a:satOff val="148"/>
              <a:lumOff val="111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Risk factor for…</a:t>
          </a:r>
        </a:p>
      </dsp:txBody>
      <dsp:txXfrm>
        <a:off x="2834580" y="100860"/>
        <a:ext cx="2484239" cy="604800"/>
      </dsp:txXfrm>
    </dsp:sp>
    <dsp:sp modelId="{E4927D6E-47E5-4283-817B-88B233A49B8F}">
      <dsp:nvSpPr>
        <dsp:cNvPr id="0" name=""/>
        <dsp:cNvSpPr/>
      </dsp:nvSpPr>
      <dsp:spPr>
        <a:xfrm>
          <a:off x="2834580" y="705660"/>
          <a:ext cx="2484239" cy="3689280"/>
        </a:xfrm>
        <a:prstGeom prst="rect">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Adult and adolescent sexual assault perpetration</a:t>
          </a:r>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r>
            <a:rPr lang="en-US" sz="2100" kern="1200" dirty="0"/>
            <a:t>Sexual offending against children</a:t>
          </a:r>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r>
            <a:rPr lang="en-US" sz="2100" kern="1200" dirty="0"/>
            <a:t>Bullying</a:t>
          </a:r>
        </a:p>
        <a:p>
          <a:pPr marL="228600" lvl="1" indent="-228600" algn="l" defTabSz="933450">
            <a:lnSpc>
              <a:spcPct val="90000"/>
            </a:lnSpc>
            <a:spcBef>
              <a:spcPct val="0"/>
            </a:spcBef>
            <a:spcAft>
              <a:spcPct val="15000"/>
            </a:spcAft>
            <a:buChar char="•"/>
          </a:pPr>
          <a:endParaRPr lang="en-US" sz="2100" kern="1200" dirty="0"/>
        </a:p>
        <a:p>
          <a:pPr marL="228600" lvl="1" indent="-228600" algn="l" defTabSz="933450">
            <a:lnSpc>
              <a:spcPct val="90000"/>
            </a:lnSpc>
            <a:spcBef>
              <a:spcPct val="0"/>
            </a:spcBef>
            <a:spcAft>
              <a:spcPct val="15000"/>
            </a:spcAft>
            <a:buChar char="•"/>
          </a:pPr>
          <a:r>
            <a:rPr lang="en-US" sz="2100" kern="1200" dirty="0"/>
            <a:t>Dating violence and IPV</a:t>
          </a:r>
        </a:p>
      </dsp:txBody>
      <dsp:txXfrm>
        <a:off x="2834580" y="705660"/>
        <a:ext cx="2484239" cy="3689280"/>
      </dsp:txXfrm>
    </dsp:sp>
    <dsp:sp modelId="{2DB8CA4E-27C5-40F4-9C3C-2F76B3F38191}">
      <dsp:nvSpPr>
        <dsp:cNvPr id="0" name=""/>
        <dsp:cNvSpPr/>
      </dsp:nvSpPr>
      <dsp:spPr>
        <a:xfrm>
          <a:off x="5666612" y="100860"/>
          <a:ext cx="2484239" cy="604800"/>
        </a:xfrm>
        <a:prstGeom prst="rect">
          <a:avLst/>
        </a:prstGeom>
        <a:solidFill>
          <a:schemeClr val="accent5">
            <a:shade val="80000"/>
            <a:hueOff val="-72047"/>
            <a:satOff val="297"/>
            <a:lumOff val="22345"/>
            <a:alphaOff val="0"/>
          </a:schemeClr>
        </a:solidFill>
        <a:ln w="19050" cap="flat" cmpd="sng" algn="ctr">
          <a:solidFill>
            <a:schemeClr val="accent5">
              <a:shade val="80000"/>
              <a:hueOff val="-72047"/>
              <a:satOff val="297"/>
              <a:lumOff val="223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Parting thoughts…</a:t>
          </a:r>
        </a:p>
      </dsp:txBody>
      <dsp:txXfrm>
        <a:off x="5666612" y="100860"/>
        <a:ext cx="2484239" cy="604800"/>
      </dsp:txXfrm>
    </dsp:sp>
    <dsp:sp modelId="{8E6730DD-E486-4854-80A3-39A83CA2BC36}">
      <dsp:nvSpPr>
        <dsp:cNvPr id="0" name=""/>
        <dsp:cNvSpPr/>
      </dsp:nvSpPr>
      <dsp:spPr>
        <a:xfrm>
          <a:off x="5666612" y="705660"/>
          <a:ext cx="2484239" cy="3689280"/>
        </a:xfrm>
        <a:prstGeom prst="rect">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i="1" kern="1200" dirty="0"/>
            <a:t>Rape myths are also racialized – racist stereotypes are built into rape myths in a way that particularly target and impact women of color </a:t>
          </a:r>
        </a:p>
        <a:p>
          <a:pPr marL="171450" lvl="1" indent="-171450" algn="l" defTabSz="800100">
            <a:lnSpc>
              <a:spcPct val="90000"/>
            </a:lnSpc>
            <a:spcBef>
              <a:spcPct val="0"/>
            </a:spcBef>
            <a:spcAft>
              <a:spcPct val="15000"/>
            </a:spcAft>
            <a:buChar char="•"/>
          </a:pPr>
          <a:endParaRPr lang="en-US" sz="1800" b="0" i="1" kern="1200" dirty="0"/>
        </a:p>
        <a:p>
          <a:pPr marL="171450" lvl="1" indent="-171450" algn="l" defTabSz="800100">
            <a:lnSpc>
              <a:spcPct val="90000"/>
            </a:lnSpc>
            <a:spcBef>
              <a:spcPct val="0"/>
            </a:spcBef>
            <a:spcAft>
              <a:spcPct val="15000"/>
            </a:spcAft>
            <a:buChar char="•"/>
          </a:pPr>
          <a:r>
            <a:rPr lang="en-US" sz="1800" b="0" i="1" kern="1200" dirty="0"/>
            <a:t>Men who persist in sexual aggression have been shown to adhere to rape myths more strongly than men who </a:t>
          </a:r>
          <a:r>
            <a:rPr lang="en-US" sz="1800" b="1" i="1" kern="1200" dirty="0"/>
            <a:t>desist </a:t>
          </a:r>
          <a:r>
            <a:rPr lang="en-US" sz="1600" b="0" i="1" kern="1200" dirty="0"/>
            <a:t>(Thompson et al., 2015).</a:t>
          </a:r>
        </a:p>
      </dsp:txBody>
      <dsp:txXfrm>
        <a:off x="5666612" y="705660"/>
        <a:ext cx="2484239" cy="3689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121D-8F39-40B3-A2A3-2D400208E57D}">
      <dsp:nvSpPr>
        <dsp:cNvPr id="0" name=""/>
        <dsp:cNvSpPr/>
      </dsp:nvSpPr>
      <dsp:spPr>
        <a:xfrm>
          <a:off x="2547" y="205307"/>
          <a:ext cx="2484239" cy="518400"/>
        </a:xfrm>
        <a:prstGeom prst="rect">
          <a:avLst/>
        </a:prstGeom>
        <a:solidFill>
          <a:schemeClr val="accent3">
            <a:shade val="80000"/>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Definition</a:t>
          </a:r>
        </a:p>
      </dsp:txBody>
      <dsp:txXfrm>
        <a:off x="2547" y="205307"/>
        <a:ext cx="2484239" cy="518400"/>
      </dsp:txXfrm>
    </dsp:sp>
    <dsp:sp modelId="{0D3D5AC8-C71A-4EE1-97CB-5752A41F2D86}">
      <dsp:nvSpPr>
        <dsp:cNvPr id="0" name=""/>
        <dsp:cNvSpPr/>
      </dsp:nvSpPr>
      <dsp:spPr>
        <a:xfrm>
          <a:off x="2547" y="723707"/>
          <a:ext cx="2484239" cy="3566784"/>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Casual, non-intimacy based approach to sex in which “scoring” may be more important than intimacy.</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Clusters with sexual risk taking behaviors such as high numbers of partners, and feeling pressure to be sexually active.</a:t>
          </a:r>
        </a:p>
      </dsp:txBody>
      <dsp:txXfrm>
        <a:off x="2547" y="723707"/>
        <a:ext cx="2484239" cy="3566784"/>
      </dsp:txXfrm>
    </dsp:sp>
    <dsp:sp modelId="{9EF54F50-5B2C-4CC5-89F2-A49094CA77F5}">
      <dsp:nvSpPr>
        <dsp:cNvPr id="0" name=""/>
        <dsp:cNvSpPr/>
      </dsp:nvSpPr>
      <dsp:spPr>
        <a:xfrm>
          <a:off x="2834580" y="205307"/>
          <a:ext cx="2484239" cy="518400"/>
        </a:xfrm>
        <a:prstGeom prst="rect">
          <a:avLst/>
        </a:prstGeom>
        <a:solidFill>
          <a:schemeClr val="accent3">
            <a:shade val="80000"/>
            <a:hueOff val="22423"/>
            <a:satOff val="363"/>
            <a:lumOff val="10764"/>
            <a:alphaOff val="0"/>
          </a:schemeClr>
        </a:solidFill>
        <a:ln w="19050" cap="flat" cmpd="sng" algn="ctr">
          <a:solidFill>
            <a:schemeClr val="accent3">
              <a:shade val="80000"/>
              <a:hueOff val="22423"/>
              <a:satOff val="363"/>
              <a:lumOff val="107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Risk factor for…</a:t>
          </a:r>
        </a:p>
      </dsp:txBody>
      <dsp:txXfrm>
        <a:off x="2834580" y="205307"/>
        <a:ext cx="2484239" cy="518400"/>
      </dsp:txXfrm>
    </dsp:sp>
    <dsp:sp modelId="{E4927D6E-47E5-4283-817B-88B233A49B8F}">
      <dsp:nvSpPr>
        <dsp:cNvPr id="0" name=""/>
        <dsp:cNvSpPr/>
      </dsp:nvSpPr>
      <dsp:spPr>
        <a:xfrm>
          <a:off x="2834580" y="723707"/>
          <a:ext cx="2484239" cy="3566784"/>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Adult and adolescent sexual assault perpetration</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Dating violence</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Slightly similar (but different) sex-related risk factors for child sexual abusers include preoccupation with sex and deviant sexual arousal patterns.</a:t>
          </a:r>
        </a:p>
      </dsp:txBody>
      <dsp:txXfrm>
        <a:off x="2834580" y="723707"/>
        <a:ext cx="2484239" cy="3566784"/>
      </dsp:txXfrm>
    </dsp:sp>
    <dsp:sp modelId="{2DB8CA4E-27C5-40F4-9C3C-2F76B3F38191}">
      <dsp:nvSpPr>
        <dsp:cNvPr id="0" name=""/>
        <dsp:cNvSpPr/>
      </dsp:nvSpPr>
      <dsp:spPr>
        <a:xfrm>
          <a:off x="5666612" y="205307"/>
          <a:ext cx="2484239" cy="518400"/>
        </a:xfrm>
        <a:prstGeom prst="rect">
          <a:avLst/>
        </a:prstGeom>
        <a:solidFill>
          <a:schemeClr val="accent3">
            <a:shade val="80000"/>
            <a:hueOff val="44846"/>
            <a:satOff val="727"/>
            <a:lumOff val="21528"/>
            <a:alphaOff val="0"/>
          </a:schemeClr>
        </a:solidFill>
        <a:ln w="19050" cap="flat" cmpd="sng" algn="ctr">
          <a:solidFill>
            <a:schemeClr val="accent3">
              <a:shade val="80000"/>
              <a:hueOff val="44846"/>
              <a:satOff val="727"/>
              <a:lumOff val="215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Parting thoughts…</a:t>
          </a:r>
        </a:p>
      </dsp:txBody>
      <dsp:txXfrm>
        <a:off x="5666612" y="205307"/>
        <a:ext cx="2484239" cy="518400"/>
      </dsp:txXfrm>
    </dsp:sp>
    <dsp:sp modelId="{8E6730DD-E486-4854-80A3-39A83CA2BC36}">
      <dsp:nvSpPr>
        <dsp:cNvPr id="0" name=""/>
        <dsp:cNvSpPr/>
      </dsp:nvSpPr>
      <dsp:spPr>
        <a:xfrm>
          <a:off x="5666612" y="723707"/>
          <a:ext cx="2484239" cy="3566784"/>
        </a:xfrm>
        <a:prstGeom prst="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i="1" kern="1200" dirty="0"/>
            <a:t>Many people have active sex lives with casual partners without being sexually aggressive or coercive. This risk factors is most problematic when paired with hostile masculinity (e.g. Confluence Model – </a:t>
          </a:r>
          <a:r>
            <a:rPr lang="en-US" sz="1800" b="1" i="1" kern="1200" dirty="0" err="1"/>
            <a:t>Malamuth</a:t>
          </a:r>
          <a:r>
            <a:rPr lang="en-US" sz="1800" b="1" i="1" kern="1200" dirty="0"/>
            <a:t> et al., 1995).</a:t>
          </a:r>
        </a:p>
      </dsp:txBody>
      <dsp:txXfrm>
        <a:off x="5666612" y="723707"/>
        <a:ext cx="2484239" cy="35667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121D-8F39-40B3-A2A3-2D400208E57D}">
      <dsp:nvSpPr>
        <dsp:cNvPr id="0" name=""/>
        <dsp:cNvSpPr/>
      </dsp:nvSpPr>
      <dsp:spPr>
        <a:xfrm>
          <a:off x="2547" y="285450"/>
          <a:ext cx="2484239" cy="576000"/>
        </a:xfrm>
        <a:prstGeom prst="rect">
          <a:avLst/>
        </a:prstGeom>
        <a:solidFill>
          <a:schemeClr val="accent1">
            <a:shade val="50000"/>
            <a:hueOff val="0"/>
            <a:satOff val="0"/>
            <a:lumOff val="0"/>
            <a:alphaOff val="0"/>
          </a:schemeClr>
        </a:solidFill>
        <a:ln w="1905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Definition</a:t>
          </a:r>
        </a:p>
      </dsp:txBody>
      <dsp:txXfrm>
        <a:off x="2547" y="285450"/>
        <a:ext cx="2484239" cy="576000"/>
      </dsp:txXfrm>
    </dsp:sp>
    <dsp:sp modelId="{0D3D5AC8-C71A-4EE1-97CB-5752A41F2D86}">
      <dsp:nvSpPr>
        <dsp:cNvPr id="0" name=""/>
        <dsp:cNvSpPr/>
      </dsp:nvSpPr>
      <dsp:spPr>
        <a:xfrm>
          <a:off x="2547" y="861450"/>
          <a:ext cx="2484239" cy="3348899"/>
        </a:xfrm>
        <a:prstGeom prst="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Believing that friends and male social network members approve of coercion or force to gain sexual access.</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Believing that male friends engage in sexually aggressive behavior.</a:t>
          </a:r>
        </a:p>
      </dsp:txBody>
      <dsp:txXfrm>
        <a:off x="2547" y="861450"/>
        <a:ext cx="2484239" cy="3348899"/>
      </dsp:txXfrm>
    </dsp:sp>
    <dsp:sp modelId="{9EF54F50-5B2C-4CC5-89F2-A49094CA77F5}">
      <dsp:nvSpPr>
        <dsp:cNvPr id="0" name=""/>
        <dsp:cNvSpPr/>
      </dsp:nvSpPr>
      <dsp:spPr>
        <a:xfrm>
          <a:off x="2834580" y="285450"/>
          <a:ext cx="2484239" cy="576000"/>
        </a:xfrm>
        <a:prstGeom prst="rect">
          <a:avLst/>
        </a:prstGeom>
        <a:solidFill>
          <a:schemeClr val="accent1">
            <a:shade val="50000"/>
            <a:hueOff val="85997"/>
            <a:satOff val="11612"/>
            <a:lumOff val="22991"/>
            <a:alphaOff val="0"/>
          </a:schemeClr>
        </a:solidFill>
        <a:ln w="19050" cap="flat" cmpd="sng" algn="ctr">
          <a:solidFill>
            <a:schemeClr val="accent1">
              <a:shade val="50000"/>
              <a:hueOff val="85997"/>
              <a:satOff val="11612"/>
              <a:lumOff val="229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Risk factor for…</a:t>
          </a:r>
        </a:p>
      </dsp:txBody>
      <dsp:txXfrm>
        <a:off x="2834580" y="285450"/>
        <a:ext cx="2484239" cy="576000"/>
      </dsp:txXfrm>
    </dsp:sp>
    <dsp:sp modelId="{E4927D6E-47E5-4283-817B-88B233A49B8F}">
      <dsp:nvSpPr>
        <dsp:cNvPr id="0" name=""/>
        <dsp:cNvSpPr/>
      </dsp:nvSpPr>
      <dsp:spPr>
        <a:xfrm>
          <a:off x="2834580" y="861450"/>
          <a:ext cx="2484239" cy="3348899"/>
        </a:xfrm>
        <a:prstGeom prst="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Adult and adolescent sexual assault perpetration</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Dating violence and IPV</a:t>
          </a:r>
        </a:p>
      </dsp:txBody>
      <dsp:txXfrm>
        <a:off x="2834580" y="861450"/>
        <a:ext cx="2484239" cy="3348899"/>
      </dsp:txXfrm>
    </dsp:sp>
    <dsp:sp modelId="{2DB8CA4E-27C5-40F4-9C3C-2F76B3F38191}">
      <dsp:nvSpPr>
        <dsp:cNvPr id="0" name=""/>
        <dsp:cNvSpPr/>
      </dsp:nvSpPr>
      <dsp:spPr>
        <a:xfrm>
          <a:off x="5666612" y="285450"/>
          <a:ext cx="2484239" cy="576000"/>
        </a:xfrm>
        <a:prstGeom prst="rect">
          <a:avLst/>
        </a:prstGeom>
        <a:solidFill>
          <a:schemeClr val="accent1">
            <a:shade val="50000"/>
            <a:hueOff val="85997"/>
            <a:satOff val="11612"/>
            <a:lumOff val="22991"/>
            <a:alphaOff val="0"/>
          </a:schemeClr>
        </a:solidFill>
        <a:ln w="19050" cap="flat" cmpd="sng" algn="ctr">
          <a:solidFill>
            <a:schemeClr val="accent1">
              <a:shade val="50000"/>
              <a:hueOff val="85997"/>
              <a:satOff val="11612"/>
              <a:lumOff val="229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Parting thoughts…</a:t>
          </a:r>
        </a:p>
      </dsp:txBody>
      <dsp:txXfrm>
        <a:off x="5666612" y="285450"/>
        <a:ext cx="2484239" cy="576000"/>
      </dsp:txXfrm>
    </dsp:sp>
    <dsp:sp modelId="{8E6730DD-E486-4854-80A3-39A83CA2BC36}">
      <dsp:nvSpPr>
        <dsp:cNvPr id="0" name=""/>
        <dsp:cNvSpPr/>
      </dsp:nvSpPr>
      <dsp:spPr>
        <a:xfrm>
          <a:off x="5666612" y="861450"/>
          <a:ext cx="2484239" cy="3348899"/>
        </a:xfrm>
        <a:prstGeom prst="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i="1" kern="1200" dirty="0"/>
            <a:t>One of the strongest, most consistent predictors of sexually aggressive behavior.</a:t>
          </a:r>
        </a:p>
        <a:p>
          <a:pPr marL="228600" lvl="1" indent="-228600" algn="l" defTabSz="889000">
            <a:lnSpc>
              <a:spcPct val="90000"/>
            </a:lnSpc>
            <a:spcBef>
              <a:spcPct val="0"/>
            </a:spcBef>
            <a:spcAft>
              <a:spcPct val="15000"/>
            </a:spcAft>
            <a:buChar char="•"/>
          </a:pPr>
          <a:endParaRPr lang="en-US" sz="2000" b="1" i="1" kern="1200" dirty="0"/>
        </a:p>
        <a:p>
          <a:pPr marL="228600" lvl="1" indent="-228600" algn="l" defTabSz="889000">
            <a:lnSpc>
              <a:spcPct val="90000"/>
            </a:lnSpc>
            <a:spcBef>
              <a:spcPct val="0"/>
            </a:spcBef>
            <a:spcAft>
              <a:spcPct val="15000"/>
            </a:spcAft>
            <a:buChar char="•"/>
          </a:pPr>
          <a:r>
            <a:rPr lang="en-US" sz="2000" b="1" i="1" kern="1200" dirty="0"/>
            <a:t>Research also shows that men are not accurate in assessing their peer’s beliefs and attitudes.</a:t>
          </a:r>
        </a:p>
      </dsp:txBody>
      <dsp:txXfrm>
        <a:off x="5666612" y="861450"/>
        <a:ext cx="2484239" cy="33488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121D-8F39-40B3-A2A3-2D400208E57D}">
      <dsp:nvSpPr>
        <dsp:cNvPr id="0" name=""/>
        <dsp:cNvSpPr/>
      </dsp:nvSpPr>
      <dsp:spPr>
        <a:xfrm>
          <a:off x="2547" y="511935"/>
          <a:ext cx="2484239" cy="6336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Definition</a:t>
          </a:r>
        </a:p>
      </dsp:txBody>
      <dsp:txXfrm>
        <a:off x="2547" y="511935"/>
        <a:ext cx="2484239" cy="633600"/>
      </dsp:txXfrm>
    </dsp:sp>
    <dsp:sp modelId="{0D3D5AC8-C71A-4EE1-97CB-5752A41F2D86}">
      <dsp:nvSpPr>
        <dsp:cNvPr id="0" name=""/>
        <dsp:cNvSpPr/>
      </dsp:nvSpPr>
      <dsp:spPr>
        <a:xfrm>
          <a:off x="2547" y="1145535"/>
          <a:ext cx="2484239" cy="2838329"/>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Minority stress:  the impact of discrimination, negative stereotypes, marginalization, and micro/ macroaggressions</a:t>
          </a:r>
        </a:p>
        <a:p>
          <a:pPr marL="228600" lvl="1" indent="-228600" algn="l" defTabSz="977900">
            <a:lnSpc>
              <a:spcPct val="90000"/>
            </a:lnSpc>
            <a:spcBef>
              <a:spcPct val="0"/>
            </a:spcBef>
            <a:spcAft>
              <a:spcPct val="15000"/>
            </a:spcAft>
            <a:buChar char="•"/>
          </a:pPr>
          <a:endParaRPr lang="en-US" sz="2200" kern="1200" dirty="0"/>
        </a:p>
      </dsp:txBody>
      <dsp:txXfrm>
        <a:off x="2547" y="1145535"/>
        <a:ext cx="2484239" cy="2838329"/>
      </dsp:txXfrm>
    </dsp:sp>
    <dsp:sp modelId="{9EF54F50-5B2C-4CC5-89F2-A49094CA77F5}">
      <dsp:nvSpPr>
        <dsp:cNvPr id="0" name=""/>
        <dsp:cNvSpPr/>
      </dsp:nvSpPr>
      <dsp:spPr>
        <a:xfrm>
          <a:off x="2834580" y="511935"/>
          <a:ext cx="2484239" cy="6336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Risk factor for…</a:t>
          </a:r>
        </a:p>
      </dsp:txBody>
      <dsp:txXfrm>
        <a:off x="2834580" y="511935"/>
        <a:ext cx="2484239" cy="633600"/>
      </dsp:txXfrm>
    </dsp:sp>
    <dsp:sp modelId="{E4927D6E-47E5-4283-817B-88B233A49B8F}">
      <dsp:nvSpPr>
        <dsp:cNvPr id="0" name=""/>
        <dsp:cNvSpPr/>
      </dsp:nvSpPr>
      <dsp:spPr>
        <a:xfrm>
          <a:off x="2834580" y="1145535"/>
          <a:ext cx="2484239" cy="2838329"/>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Adult and adolescent sexual assault VICTIMIZATION (not perpetration).</a:t>
          </a:r>
        </a:p>
        <a:p>
          <a:pPr marL="228600" lvl="1" indent="-228600" algn="l" defTabSz="977900">
            <a:lnSpc>
              <a:spcPct val="90000"/>
            </a:lnSpc>
            <a:spcBef>
              <a:spcPct val="0"/>
            </a:spcBef>
            <a:spcAft>
              <a:spcPct val="15000"/>
            </a:spcAft>
            <a:buChar char="•"/>
          </a:pPr>
          <a:endParaRPr lang="en-US" sz="2200" kern="1200" dirty="0"/>
        </a:p>
      </dsp:txBody>
      <dsp:txXfrm>
        <a:off x="2834580" y="1145535"/>
        <a:ext cx="2484239" cy="2838329"/>
      </dsp:txXfrm>
    </dsp:sp>
    <dsp:sp modelId="{2DB8CA4E-27C5-40F4-9C3C-2F76B3F38191}">
      <dsp:nvSpPr>
        <dsp:cNvPr id="0" name=""/>
        <dsp:cNvSpPr/>
      </dsp:nvSpPr>
      <dsp:spPr>
        <a:xfrm>
          <a:off x="5666612" y="511935"/>
          <a:ext cx="2484239" cy="6336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Parting thought…</a:t>
          </a:r>
        </a:p>
      </dsp:txBody>
      <dsp:txXfrm>
        <a:off x="5666612" y="511935"/>
        <a:ext cx="2484239" cy="633600"/>
      </dsp:txXfrm>
    </dsp:sp>
    <dsp:sp modelId="{8E6730DD-E486-4854-80A3-39A83CA2BC36}">
      <dsp:nvSpPr>
        <dsp:cNvPr id="0" name=""/>
        <dsp:cNvSpPr/>
      </dsp:nvSpPr>
      <dsp:spPr>
        <a:xfrm>
          <a:off x="5666612" y="1145535"/>
          <a:ext cx="2484239" cy="2838329"/>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b="1" i="1" kern="1200" dirty="0"/>
            <a:t>In contrast, maintaining a strong cultural / ethnic identity and close ties with a community serve as protective factors against victimization.</a:t>
          </a:r>
        </a:p>
      </dsp:txBody>
      <dsp:txXfrm>
        <a:off x="5666612" y="1145535"/>
        <a:ext cx="2484239" cy="28383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7121D-8F39-40B3-A2A3-2D400208E57D}">
      <dsp:nvSpPr>
        <dsp:cNvPr id="0" name=""/>
        <dsp:cNvSpPr/>
      </dsp:nvSpPr>
      <dsp:spPr>
        <a:xfrm>
          <a:off x="2547" y="137466"/>
          <a:ext cx="2484239" cy="547200"/>
        </a:xfrm>
        <a:prstGeom prst="rect">
          <a:avLst/>
        </a:prstGeom>
        <a:solidFill>
          <a:schemeClr val="accent5">
            <a:shade val="80000"/>
            <a:hueOff val="0"/>
            <a:satOff val="0"/>
            <a:lumOff val="0"/>
            <a:alphaOff val="0"/>
          </a:schemeClr>
        </a:solidFill>
        <a:ln w="190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Definition</a:t>
          </a:r>
        </a:p>
      </dsp:txBody>
      <dsp:txXfrm>
        <a:off x="2547" y="137466"/>
        <a:ext cx="2484239" cy="547200"/>
      </dsp:txXfrm>
    </dsp:sp>
    <dsp:sp modelId="{0D3D5AC8-C71A-4EE1-97CB-5752A41F2D86}">
      <dsp:nvSpPr>
        <dsp:cNvPr id="0" name=""/>
        <dsp:cNvSpPr/>
      </dsp:nvSpPr>
      <dsp:spPr>
        <a:xfrm>
          <a:off x="2547" y="684666"/>
          <a:ext cx="2484239" cy="3673667"/>
        </a:xfrm>
        <a:prstGeom prst="rect">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Input from friends, family, and others that helps individuals believe that they are valued, loved, and part of a reciprocal network of care, assistance, and responsibility.</a:t>
          </a:r>
        </a:p>
      </dsp:txBody>
      <dsp:txXfrm>
        <a:off x="2547" y="684666"/>
        <a:ext cx="2484239" cy="3673667"/>
      </dsp:txXfrm>
    </dsp:sp>
    <dsp:sp modelId="{9EF54F50-5B2C-4CC5-89F2-A49094CA77F5}">
      <dsp:nvSpPr>
        <dsp:cNvPr id="0" name=""/>
        <dsp:cNvSpPr/>
      </dsp:nvSpPr>
      <dsp:spPr>
        <a:xfrm>
          <a:off x="2834580" y="137466"/>
          <a:ext cx="2484239" cy="547200"/>
        </a:xfrm>
        <a:prstGeom prst="rect">
          <a:avLst/>
        </a:prstGeom>
        <a:solidFill>
          <a:schemeClr val="accent5">
            <a:shade val="80000"/>
            <a:hueOff val="-36023"/>
            <a:satOff val="148"/>
            <a:lumOff val="11173"/>
            <a:alphaOff val="0"/>
          </a:schemeClr>
        </a:solidFill>
        <a:ln w="19050" cap="flat" cmpd="sng" algn="ctr">
          <a:solidFill>
            <a:schemeClr val="accent5">
              <a:shade val="80000"/>
              <a:hueOff val="-36023"/>
              <a:satOff val="148"/>
              <a:lumOff val="111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Protective factor for…</a:t>
          </a:r>
        </a:p>
      </dsp:txBody>
      <dsp:txXfrm>
        <a:off x="2834580" y="137466"/>
        <a:ext cx="2484239" cy="547200"/>
      </dsp:txXfrm>
    </dsp:sp>
    <dsp:sp modelId="{E4927D6E-47E5-4283-817B-88B233A49B8F}">
      <dsp:nvSpPr>
        <dsp:cNvPr id="0" name=""/>
        <dsp:cNvSpPr/>
      </dsp:nvSpPr>
      <dsp:spPr>
        <a:xfrm>
          <a:off x="2834580" y="684666"/>
          <a:ext cx="2484239" cy="3673667"/>
        </a:xfrm>
        <a:prstGeom prst="rect">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Adult and adolescent sexual assault perpetration</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Sexual offending against children</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Bullying</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Dating violence and IPV</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Suicide</a:t>
          </a:r>
        </a:p>
      </dsp:txBody>
      <dsp:txXfrm>
        <a:off x="2834580" y="684666"/>
        <a:ext cx="2484239" cy="3673667"/>
      </dsp:txXfrm>
    </dsp:sp>
    <dsp:sp modelId="{2DB8CA4E-27C5-40F4-9C3C-2F76B3F38191}">
      <dsp:nvSpPr>
        <dsp:cNvPr id="0" name=""/>
        <dsp:cNvSpPr/>
      </dsp:nvSpPr>
      <dsp:spPr>
        <a:xfrm>
          <a:off x="5666612" y="137466"/>
          <a:ext cx="2484239" cy="547200"/>
        </a:xfrm>
        <a:prstGeom prst="rect">
          <a:avLst/>
        </a:prstGeom>
        <a:solidFill>
          <a:schemeClr val="accent5">
            <a:shade val="80000"/>
            <a:hueOff val="-72047"/>
            <a:satOff val="297"/>
            <a:lumOff val="22345"/>
            <a:alphaOff val="0"/>
          </a:schemeClr>
        </a:solidFill>
        <a:ln w="19050" cap="flat" cmpd="sng" algn="ctr">
          <a:solidFill>
            <a:schemeClr val="accent5">
              <a:shade val="80000"/>
              <a:hueOff val="-72047"/>
              <a:satOff val="297"/>
              <a:lumOff val="223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Parting thought…</a:t>
          </a:r>
        </a:p>
      </dsp:txBody>
      <dsp:txXfrm>
        <a:off x="5666612" y="137466"/>
        <a:ext cx="2484239" cy="547200"/>
      </dsp:txXfrm>
    </dsp:sp>
    <dsp:sp modelId="{8E6730DD-E486-4854-80A3-39A83CA2BC36}">
      <dsp:nvSpPr>
        <dsp:cNvPr id="0" name=""/>
        <dsp:cNvSpPr/>
      </dsp:nvSpPr>
      <dsp:spPr>
        <a:xfrm>
          <a:off x="5666612" y="684666"/>
          <a:ext cx="2484239" cy="3673667"/>
        </a:xfrm>
        <a:prstGeom prst="rect">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b="1" i="1" kern="1200" dirty="0"/>
            <a:t>Although important for everyone, social support is particularly crucial for LGBTQ youth, and has been shown to significantly reduce vulnerability to victimization.</a:t>
          </a:r>
        </a:p>
      </dsp:txBody>
      <dsp:txXfrm>
        <a:off x="5666612" y="684666"/>
        <a:ext cx="2484239" cy="367366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21EA1C1-6C2D-4CB6-87E5-B57782FE258E}" type="datetimeFigureOut">
              <a:rPr lang="en-US" smtClean="0"/>
              <a:t>4/30/2018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4CE565C-B656-418D-AABB-CEBF814C1BC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1EA1C1-6C2D-4CB6-87E5-B57782FE258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E565C-B656-418D-AABB-CEBF814C1B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21EA1C1-6C2D-4CB6-87E5-B57782FE258E}" type="datetimeFigureOut">
              <a:rPr lang="en-US" smtClean="0"/>
              <a:t>4/30/2018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4CE565C-B656-418D-AABB-CEBF814C1BC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21EA1C1-6C2D-4CB6-87E5-B57782FE258E}"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CE565C-B656-418D-AABB-CEBF814C1BC1}"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721EA1C1-6C2D-4CB6-87E5-B57782FE258E}" type="datetimeFigureOut">
              <a:rPr lang="en-US" smtClean="0"/>
              <a:t>4/30/2018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4CE565C-B656-418D-AABB-CEBF814C1BC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21EA1C1-6C2D-4CB6-87E5-B57782FE258E}" type="datetimeFigureOut">
              <a:rPr lang="en-US" smtClean="0"/>
              <a:t>4/30/2018</a:t>
            </a:fld>
            <a:endParaRPr lang="en-US"/>
          </a:p>
        </p:txBody>
      </p:sp>
      <p:sp>
        <p:nvSpPr>
          <p:cNvPr id="10" name="Slide Number Placeholder 9"/>
          <p:cNvSpPr>
            <a:spLocks noGrp="1"/>
          </p:cNvSpPr>
          <p:nvPr>
            <p:ph type="sldNum" sz="quarter" idx="16"/>
          </p:nvPr>
        </p:nvSpPr>
        <p:spPr/>
        <p:txBody>
          <a:bodyPr rtlCol="0"/>
          <a:lstStyle/>
          <a:p>
            <a:fld id="{34CE565C-B656-418D-AABB-CEBF814C1BC1}"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21EA1C1-6C2D-4CB6-87E5-B57782FE258E}" type="datetimeFigureOut">
              <a:rPr lang="en-US" smtClean="0"/>
              <a:t>4/30/2018</a:t>
            </a:fld>
            <a:endParaRPr lang="en-US"/>
          </a:p>
        </p:txBody>
      </p:sp>
      <p:sp>
        <p:nvSpPr>
          <p:cNvPr id="12" name="Slide Number Placeholder 11"/>
          <p:cNvSpPr>
            <a:spLocks noGrp="1"/>
          </p:cNvSpPr>
          <p:nvPr>
            <p:ph type="sldNum" sz="quarter" idx="16"/>
          </p:nvPr>
        </p:nvSpPr>
        <p:spPr/>
        <p:txBody>
          <a:bodyPr rtlCol="0"/>
          <a:lstStyle/>
          <a:p>
            <a:fld id="{34CE565C-B656-418D-AABB-CEBF814C1BC1}"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21EA1C1-6C2D-4CB6-87E5-B57782FE258E}"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4CE565C-B656-418D-AABB-CEBF814C1B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EA1C1-6C2D-4CB6-87E5-B57782FE258E}"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4CE565C-B656-418D-AABB-CEBF814C1B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21EA1C1-6C2D-4CB6-87E5-B57782FE258E}"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4CE565C-B656-418D-AABB-CEBF814C1BC1}"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21EA1C1-6C2D-4CB6-87E5-B57782FE258E}" type="datetimeFigureOut">
              <a:rPr lang="en-US" smtClean="0"/>
              <a:t>4/30/2018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4CE565C-B656-418D-AABB-CEBF814C1BC1}"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21EA1C1-6C2D-4CB6-87E5-B57782FE258E}" type="datetimeFigureOut">
              <a:rPr lang="en-US" smtClean="0"/>
              <a:t>4/30/2018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4CE565C-B656-418D-AABB-CEBF814C1B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doh.wa.gov/Portals/1/Documents/Pubs/140-164-SexualViolenceRiskProtectiveFactors.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0"/>
            <a:ext cx="7543800" cy="2152650"/>
          </a:xfrm>
        </p:spPr>
        <p:txBody>
          <a:bodyPr>
            <a:normAutofit fontScale="90000"/>
          </a:bodyPr>
          <a:lstStyle/>
          <a:p>
            <a:r>
              <a:rPr lang="en-US" sz="3200" b="1" dirty="0">
                <a:effectLst/>
              </a:rPr>
              <a:t>Using an Understanding of Sexual Violence Risk and Protective Factors to Inform Primary Prevention Programming</a:t>
            </a:r>
            <a:br>
              <a:rPr lang="en-US" sz="3200" b="1" dirty="0">
                <a:effectLst/>
              </a:rPr>
            </a:br>
            <a:endParaRPr lang="en-US" sz="3200" dirty="0"/>
          </a:p>
        </p:txBody>
      </p:sp>
      <p:sp>
        <p:nvSpPr>
          <p:cNvPr id="3" name="Subtitle 2"/>
          <p:cNvSpPr>
            <a:spLocks noGrp="1"/>
          </p:cNvSpPr>
          <p:nvPr>
            <p:ph type="subTitle" idx="1"/>
          </p:nvPr>
        </p:nvSpPr>
        <p:spPr>
          <a:xfrm>
            <a:off x="1295400" y="3352800"/>
            <a:ext cx="7391400" cy="1676400"/>
          </a:xfrm>
        </p:spPr>
        <p:txBody>
          <a:bodyPr>
            <a:normAutofit fontScale="92500" lnSpcReduction="10000"/>
          </a:bodyPr>
          <a:lstStyle/>
          <a:p>
            <a:r>
              <a:rPr lang="en-US" dirty="0"/>
              <a:t>Washington Coalition of Sexual Assault Programs</a:t>
            </a:r>
          </a:p>
          <a:p>
            <a:endParaRPr lang="en-US" dirty="0"/>
          </a:p>
          <a:p>
            <a:r>
              <a:rPr lang="en-US" dirty="0"/>
              <a:t>Presenter:  Erin Casey, Associate Professor - University of Washington, Tacoma:  	ercasey@uw.edu</a:t>
            </a:r>
          </a:p>
          <a:p>
            <a:endParaRPr lang="en-US" dirty="0"/>
          </a:p>
        </p:txBody>
      </p:sp>
    </p:spTree>
    <p:extLst>
      <p:ext uri="{BB962C8B-B14F-4D97-AF65-F5344CB8AC3E}">
        <p14:creationId xmlns:p14="http://schemas.microsoft.com/office/powerpoint/2010/main" val="101496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Risk Factor #1 – Abuse during childhood</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514788543"/>
              </p:ext>
            </p:extLst>
          </p:nvPr>
        </p:nvGraphicFramePr>
        <p:xfrm>
          <a:off x="990600" y="1676400"/>
          <a:ext cx="7388225"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4642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 factor #2 – Rigid gender roles and “hostile masculinity”</a:t>
            </a:r>
          </a:p>
        </p:txBody>
      </p:sp>
      <p:sp>
        <p:nvSpPr>
          <p:cNvPr id="3" name="Content Placeholder 2"/>
          <p:cNvSpPr>
            <a:spLocks noGrp="1"/>
          </p:cNvSpPr>
          <p:nvPr>
            <p:ph sz="quarter" idx="1"/>
          </p:nvPr>
        </p:nvSpPr>
        <p:spPr/>
        <p:txBody>
          <a:bodyPr/>
          <a:lstStyle/>
          <a:p>
            <a:pPr marL="0" lvl="0" indent="0">
              <a:spcBef>
                <a:spcPts val="0"/>
              </a:spcBef>
              <a:buClrTx/>
              <a:buSzTx/>
              <a:buNone/>
            </a:pPr>
            <a:endParaRPr lang="en-US" sz="1800" kern="0" dirty="0">
              <a:solidFill>
                <a:sysClr val="windowText" lastClr="000000"/>
              </a:solidFill>
            </a:endParaRPr>
          </a:p>
          <a:p>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1053196685"/>
              </p:ext>
            </p:extLst>
          </p:nvPr>
        </p:nvGraphicFramePr>
        <p:xfrm>
          <a:off x="990600" y="1752600"/>
          <a:ext cx="7388225"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9850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Risk factor #3: Victim-blaming or violence-excusing attitudes (rape myths)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11585320"/>
              </p:ext>
            </p:extLst>
          </p:nvPr>
        </p:nvGraphicFramePr>
        <p:xfrm>
          <a:off x="457200" y="19050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9310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 #4 – “Impersonal sex”</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8841192"/>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1727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5048" cy="990600"/>
          </a:xfrm>
        </p:spPr>
        <p:txBody>
          <a:bodyPr>
            <a:normAutofit fontScale="90000"/>
          </a:bodyPr>
          <a:lstStyle/>
          <a:p>
            <a:r>
              <a:rPr lang="en-US" dirty="0"/>
              <a:t>Risk factor #5: Perceived peer approval</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19657380"/>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45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Risk factor #6: “Minority stress”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99951239"/>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8661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2"/>
                </a:solidFill>
              </a:rPr>
              <a:t>Protective factor #1: Social support and social connectedness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98510573"/>
              </p:ext>
            </p:extLst>
          </p:nvPr>
        </p:nvGraphicFramePr>
        <p:xfrm>
          <a:off x="457200" y="19050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9664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accent2"/>
                </a:solidFill>
              </a:rPr>
              <a:t>Protective factor #2: Empathy</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20486890"/>
              </p:ext>
            </p:extLst>
          </p:nvPr>
        </p:nvGraphicFramePr>
        <p:xfrm>
          <a:off x="457200" y="19050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9701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rmAutofit fontScale="90000"/>
          </a:bodyPr>
          <a:lstStyle/>
          <a:p>
            <a:r>
              <a:rPr lang="en-US" dirty="0"/>
              <a:t>…. And many more </a:t>
            </a:r>
            <a:r>
              <a:rPr lang="en-US" sz="3100" dirty="0"/>
              <a:t>(</a:t>
            </a:r>
            <a:r>
              <a:rPr lang="en-US" sz="3100" dirty="0" err="1"/>
              <a:t>Teten</a:t>
            </a:r>
            <a:r>
              <a:rPr lang="en-US" sz="3100" dirty="0"/>
              <a:t>-Tharp et al., 2012).</a:t>
            </a:r>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362917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514600"/>
            <a:ext cx="4510088" cy="235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5410200" y="5029200"/>
            <a:ext cx="2209800" cy="917448"/>
          </a:xfrm>
          <a:prstGeom prst="wedgeEllipseCallout">
            <a:avLst>
              <a:gd name="adj1" fmla="val -135358"/>
              <a:gd name="adj2" fmla="val -5931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Sorry for the blurriness… you get the idea!</a:t>
            </a:r>
          </a:p>
        </p:txBody>
      </p:sp>
    </p:spTree>
    <p:extLst>
      <p:ext uri="{BB962C8B-B14F-4D97-AF65-F5344CB8AC3E}">
        <p14:creationId xmlns:p14="http://schemas.microsoft.com/office/powerpoint/2010/main" val="3039139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risk/protective factors</a:t>
            </a:r>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90600" y="2438400"/>
            <a:ext cx="2965450" cy="313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4608945" y="2209800"/>
            <a:ext cx="3657600" cy="2971800"/>
          </a:xfrm>
          <a:prstGeom prst="wedgeEllipseCallout">
            <a:avLst>
              <a:gd name="adj1" fmla="val -66035"/>
              <a:gd name="adj2" fmla="val -164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have you (or might you) decide which risk factors to prioritize in your on-going primary prevention programming?</a:t>
            </a:r>
          </a:p>
        </p:txBody>
      </p:sp>
    </p:spTree>
    <p:extLst>
      <p:ext uri="{BB962C8B-B14F-4D97-AF65-F5344CB8AC3E}">
        <p14:creationId xmlns:p14="http://schemas.microsoft.com/office/powerpoint/2010/main" val="929799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Road Map  </a:t>
            </a:r>
          </a:p>
        </p:txBody>
      </p:sp>
      <p:sp>
        <p:nvSpPr>
          <p:cNvPr id="5" name="Content Placeholder 4"/>
          <p:cNvSpPr>
            <a:spLocks noGrp="1"/>
          </p:cNvSpPr>
          <p:nvPr>
            <p:ph sz="quarter" idx="1"/>
          </p:nvPr>
        </p:nvSpPr>
        <p:spPr/>
        <p:txBody>
          <a:bodyPr>
            <a:normAutofit fontScale="92500"/>
          </a:bodyPr>
          <a:lstStyle/>
          <a:p>
            <a:r>
              <a:rPr lang="en-US" dirty="0"/>
              <a:t>Context setting and definitions</a:t>
            </a:r>
          </a:p>
          <a:p>
            <a:endParaRPr lang="en-US" dirty="0"/>
          </a:p>
          <a:p>
            <a:r>
              <a:rPr lang="en-US" dirty="0"/>
              <a:t>Risk and protective factors for sexual violence </a:t>
            </a:r>
            <a:r>
              <a:rPr lang="en-US" b="1" i="1" dirty="0"/>
              <a:t>perpetration</a:t>
            </a:r>
            <a:r>
              <a:rPr lang="en-US" dirty="0"/>
              <a:t>:  What does the research say?</a:t>
            </a:r>
          </a:p>
          <a:p>
            <a:endParaRPr lang="en-US" dirty="0"/>
          </a:p>
          <a:p>
            <a:r>
              <a:rPr lang="en-US" dirty="0"/>
              <a:t>Shared risk and protective factors for perpetration across forms of violence</a:t>
            </a:r>
          </a:p>
          <a:p>
            <a:endParaRPr lang="en-US" dirty="0"/>
          </a:p>
          <a:p>
            <a:r>
              <a:rPr lang="en-US" dirty="0"/>
              <a:t>Prioritizing factors to include in prevention programming</a:t>
            </a:r>
          </a:p>
        </p:txBody>
      </p:sp>
      <p:sp>
        <p:nvSpPr>
          <p:cNvPr id="6" name="Oval Callout 5"/>
          <p:cNvSpPr/>
          <p:nvPr/>
        </p:nvSpPr>
        <p:spPr>
          <a:xfrm>
            <a:off x="7259782" y="1752600"/>
            <a:ext cx="1905000" cy="1447800"/>
          </a:xfrm>
          <a:prstGeom prst="wedgeEllipseCallout">
            <a:avLst>
              <a:gd name="adj1" fmla="val -147662"/>
              <a:gd name="adj2" fmla="val -9450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t>All of you are experts on these topics… please share your wisdom!!</a:t>
            </a:r>
          </a:p>
        </p:txBody>
      </p:sp>
    </p:spTree>
    <p:extLst>
      <p:ext uri="{BB962C8B-B14F-4D97-AF65-F5344CB8AC3E}">
        <p14:creationId xmlns:p14="http://schemas.microsoft.com/office/powerpoint/2010/main" val="1371907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Prioritizing risk and protective factors… criteria to consider</a:t>
            </a:r>
          </a:p>
        </p:txBody>
      </p:sp>
      <p:sp>
        <p:nvSpPr>
          <p:cNvPr id="3" name="Content Placeholder 2"/>
          <p:cNvSpPr>
            <a:spLocks noGrp="1"/>
          </p:cNvSpPr>
          <p:nvPr>
            <p:ph sz="quarter" idx="1"/>
          </p:nvPr>
        </p:nvSpPr>
        <p:spPr/>
        <p:txBody>
          <a:bodyPr>
            <a:normAutofit fontScale="92500" lnSpcReduction="20000"/>
          </a:bodyPr>
          <a:lstStyle/>
          <a:p>
            <a:r>
              <a:rPr lang="en-US" dirty="0"/>
              <a:t>Prioritize young people most at risk (selected prevention)</a:t>
            </a:r>
          </a:p>
          <a:p>
            <a:endParaRPr lang="en-US" dirty="0"/>
          </a:p>
          <a:p>
            <a:r>
              <a:rPr lang="en-US" dirty="0"/>
              <a:t>Prioritize factors most relevant to your community context</a:t>
            </a:r>
          </a:p>
          <a:p>
            <a:endParaRPr lang="en-US" dirty="0"/>
          </a:p>
          <a:p>
            <a:r>
              <a:rPr lang="en-US" dirty="0"/>
              <a:t>Prioritize most “potent” risk factors (gender-related attitudes, perceived social norms, etc.)</a:t>
            </a:r>
          </a:p>
          <a:p>
            <a:endParaRPr lang="en-US" dirty="0"/>
          </a:p>
          <a:p>
            <a:r>
              <a:rPr lang="en-US" dirty="0"/>
              <a:t>Prioritize “shared” risk factors that contribute to multiple forms of aggressive behavior</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35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r>
              <a:rPr lang="en-US" dirty="0"/>
              <a:t>And – thank you to WCSAP and the Department of Health!</a:t>
            </a:r>
          </a:p>
          <a:p>
            <a:endParaRPr lang="en-US" dirty="0"/>
          </a:p>
          <a:p>
            <a:r>
              <a:rPr lang="en-US" dirty="0"/>
              <a:t>Erin:  ercasey@uw.edu</a:t>
            </a:r>
          </a:p>
        </p:txBody>
      </p:sp>
      <p:sp>
        <p:nvSpPr>
          <p:cNvPr id="3" name="Title 2"/>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03662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0" y="1905000"/>
            <a:ext cx="4537075" cy="353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43800" y="2438400"/>
            <a:ext cx="1143000" cy="1384995"/>
          </a:xfrm>
          <a:prstGeom prst="rect">
            <a:avLst/>
          </a:prstGeom>
          <a:noFill/>
          <a:ln>
            <a:solidFill>
              <a:schemeClr val="accent1"/>
            </a:solidFill>
          </a:ln>
        </p:spPr>
        <p:txBody>
          <a:bodyPr wrap="square" rtlCol="0">
            <a:spAutoFit/>
          </a:bodyPr>
          <a:lstStyle/>
          <a:p>
            <a:r>
              <a:rPr lang="en-US" sz="1200" dirty="0"/>
              <a:t>Attributes, experiences, beliefs, or characteristics that </a:t>
            </a:r>
            <a:r>
              <a:rPr lang="en-US" sz="1200" b="1" dirty="0"/>
              <a:t>increase</a:t>
            </a:r>
            <a:r>
              <a:rPr lang="en-US" sz="1200" dirty="0"/>
              <a:t> the likelihood of an outcome</a:t>
            </a:r>
          </a:p>
        </p:txBody>
      </p:sp>
      <p:sp>
        <p:nvSpPr>
          <p:cNvPr id="6" name="TextBox 5"/>
          <p:cNvSpPr txBox="1"/>
          <p:nvPr/>
        </p:nvSpPr>
        <p:spPr>
          <a:xfrm>
            <a:off x="685800" y="4724400"/>
            <a:ext cx="1143000" cy="1200329"/>
          </a:xfrm>
          <a:prstGeom prst="rect">
            <a:avLst/>
          </a:prstGeom>
          <a:noFill/>
          <a:ln>
            <a:solidFill>
              <a:schemeClr val="accent1"/>
            </a:solidFill>
          </a:ln>
        </p:spPr>
        <p:txBody>
          <a:bodyPr wrap="square" rtlCol="0">
            <a:spAutoFit/>
          </a:bodyPr>
          <a:lstStyle/>
          <a:p>
            <a:r>
              <a:rPr lang="en-US" sz="1200" dirty="0"/>
              <a:t>Attributes, experiences, beliefs, or characteristics that BUFFER risk factors</a:t>
            </a:r>
          </a:p>
        </p:txBody>
      </p:sp>
      <p:cxnSp>
        <p:nvCxnSpPr>
          <p:cNvPr id="7" name="Straight Arrow Connector 6"/>
          <p:cNvCxnSpPr>
            <a:stCxn id="4" idx="1"/>
          </p:cNvCxnSpPr>
          <p:nvPr/>
        </p:nvCxnSpPr>
        <p:spPr>
          <a:xfrm flipH="1">
            <a:off x="6781800" y="3130898"/>
            <a:ext cx="762000" cy="29810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3"/>
          </p:cNvCxnSpPr>
          <p:nvPr/>
        </p:nvCxnSpPr>
        <p:spPr>
          <a:xfrm flipV="1">
            <a:off x="1828800" y="4572000"/>
            <a:ext cx="533400" cy="75256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74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 and Protective  factors exist at all levels of the Social Ecological Model</a:t>
            </a: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447800" y="1905001"/>
            <a:ext cx="609917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888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wisdom needed!</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2925624" cy="371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914400" y="2667000"/>
            <a:ext cx="2743200" cy="2819400"/>
          </a:xfrm>
          <a:prstGeom prst="wedgeEllipseCallout">
            <a:avLst>
              <a:gd name="adj1" fmla="val 111284"/>
              <a:gd name="adj2" fmla="val -24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risk and protective factors most contribute to sexual assault perpetration in the communities YOU serve??</a:t>
            </a:r>
          </a:p>
        </p:txBody>
      </p:sp>
    </p:spTree>
    <p:extLst>
      <p:ext uri="{BB962C8B-B14F-4D97-AF65-F5344CB8AC3E}">
        <p14:creationId xmlns:p14="http://schemas.microsoft.com/office/powerpoint/2010/main" val="2633443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Definitions – conceptualizing prevention</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236375138"/>
              </p:ext>
            </p:extLst>
          </p:nvPr>
        </p:nvGraphicFramePr>
        <p:xfrm>
          <a:off x="1597026" y="2198132"/>
          <a:ext cx="3203574"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4069009383"/>
              </p:ext>
            </p:extLst>
          </p:nvPr>
        </p:nvGraphicFramePr>
        <p:xfrm>
          <a:off x="5715000" y="2209800"/>
          <a:ext cx="3203574" cy="4038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304800" y="1828800"/>
            <a:ext cx="3581400" cy="369332"/>
          </a:xfrm>
          <a:prstGeom prst="rect">
            <a:avLst/>
          </a:prstGeom>
          <a:noFill/>
        </p:spPr>
        <p:txBody>
          <a:bodyPr wrap="square" rtlCol="0">
            <a:spAutoFit/>
          </a:bodyPr>
          <a:lstStyle/>
          <a:p>
            <a:r>
              <a:rPr lang="en-US" dirty="0"/>
              <a:t>Public Health:  Timing of prevention</a:t>
            </a:r>
          </a:p>
        </p:txBody>
      </p:sp>
      <p:sp>
        <p:nvSpPr>
          <p:cNvPr id="11" name="TextBox 10"/>
          <p:cNvSpPr txBox="1"/>
          <p:nvPr/>
        </p:nvSpPr>
        <p:spPr>
          <a:xfrm>
            <a:off x="4953000" y="1828800"/>
            <a:ext cx="4191000" cy="369332"/>
          </a:xfrm>
          <a:prstGeom prst="rect">
            <a:avLst/>
          </a:prstGeom>
          <a:noFill/>
        </p:spPr>
        <p:txBody>
          <a:bodyPr wrap="square" rtlCol="0">
            <a:spAutoFit/>
          </a:bodyPr>
          <a:lstStyle/>
          <a:p>
            <a:r>
              <a:rPr lang="en-US" dirty="0"/>
              <a:t>Institute of Medicine:  Target of prevention</a:t>
            </a:r>
          </a:p>
        </p:txBody>
      </p:sp>
      <p:cxnSp>
        <p:nvCxnSpPr>
          <p:cNvPr id="13" name="Straight Arrow Connector 12"/>
          <p:cNvCxnSpPr/>
          <p:nvPr/>
        </p:nvCxnSpPr>
        <p:spPr>
          <a:xfrm>
            <a:off x="4343400" y="2819400"/>
            <a:ext cx="1295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1"/>
          </p:cNvCxnSpPr>
          <p:nvPr/>
        </p:nvCxnSpPr>
        <p:spPr>
          <a:xfrm>
            <a:off x="4343400" y="2819400"/>
            <a:ext cx="1371600" cy="14097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Oval Callout 16"/>
          <p:cNvSpPr/>
          <p:nvPr/>
        </p:nvSpPr>
        <p:spPr>
          <a:xfrm>
            <a:off x="0" y="4419600"/>
            <a:ext cx="1752600" cy="1828800"/>
          </a:xfrm>
          <a:prstGeom prst="wedgeEllipseCallout">
            <a:avLst>
              <a:gd name="adj1" fmla="val 53510"/>
              <a:gd name="adj2" fmla="val -1131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At what levels does your prevention programming operate?</a:t>
            </a:r>
          </a:p>
        </p:txBody>
      </p:sp>
    </p:spTree>
    <p:extLst>
      <p:ext uri="{BB962C8B-B14F-4D97-AF65-F5344CB8AC3E}">
        <p14:creationId xmlns:p14="http://schemas.microsoft.com/office/powerpoint/2010/main" val="90663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noAutofit/>
          </a:bodyPr>
          <a:lstStyle/>
          <a:p>
            <a:r>
              <a:rPr lang="en-US" sz="3600" dirty="0"/>
              <a:t>Risk Factors: What does recent research say?</a:t>
            </a:r>
          </a:p>
        </p:txBody>
      </p:sp>
    </p:spTree>
    <p:extLst>
      <p:ext uri="{BB962C8B-B14F-4D97-AF65-F5344CB8AC3E}">
        <p14:creationId xmlns:p14="http://schemas.microsoft.com/office/powerpoint/2010/main" val="4084334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sources</a:t>
            </a:r>
          </a:p>
        </p:txBody>
      </p:sp>
      <p:sp>
        <p:nvSpPr>
          <p:cNvPr id="3" name="Content Placeholder 2"/>
          <p:cNvSpPr>
            <a:spLocks noGrp="1"/>
          </p:cNvSpPr>
          <p:nvPr>
            <p:ph sz="quarter" idx="1"/>
          </p:nvPr>
        </p:nvSpPr>
        <p:spPr>
          <a:xfrm>
            <a:off x="457200" y="1600200"/>
            <a:ext cx="4267200" cy="4572000"/>
          </a:xfrm>
        </p:spPr>
        <p:txBody>
          <a:bodyPr>
            <a:normAutofit fontScale="92500" lnSpcReduction="20000"/>
          </a:bodyPr>
          <a:lstStyle/>
          <a:p>
            <a:r>
              <a:rPr lang="en-US" sz="2000" dirty="0"/>
              <a:t>2017 Review of research regarding sexual violence perpetration risk factors sponsored by the </a:t>
            </a:r>
            <a:r>
              <a:rPr lang="en-US" sz="2000" dirty="0">
                <a:hlinkClick r:id="rId2"/>
              </a:rPr>
              <a:t>Department of Health</a:t>
            </a:r>
            <a:r>
              <a:rPr lang="en-US" sz="2000" dirty="0"/>
              <a:t> as one part of a CDC grant to support state-wide prevention evaluation.</a:t>
            </a:r>
          </a:p>
          <a:p>
            <a:endParaRPr lang="en-US" sz="2000" dirty="0"/>
          </a:p>
          <a:p>
            <a:r>
              <a:rPr lang="en-US" sz="2000" dirty="0"/>
              <a:t>Built on a CDC review of adolescent and adult perpetration (</a:t>
            </a:r>
            <a:r>
              <a:rPr lang="en-US" sz="2000" dirty="0" err="1"/>
              <a:t>Teten</a:t>
            </a:r>
            <a:r>
              <a:rPr lang="en-US" sz="2000" dirty="0"/>
              <a:t>-Tharp et al., 2012), and a review of sexual offending against children (Whitaker et al., 2008).</a:t>
            </a:r>
          </a:p>
          <a:p>
            <a:endParaRPr lang="en-US" sz="2000" dirty="0"/>
          </a:p>
          <a:p>
            <a:r>
              <a:rPr lang="en-US" sz="2000" dirty="0"/>
              <a:t>Examines risk factors in research generally, and for LGBTQ, </a:t>
            </a:r>
            <a:r>
              <a:rPr lang="en-US" sz="2000" dirty="0" err="1"/>
              <a:t>Latinx</a:t>
            </a:r>
            <a:r>
              <a:rPr lang="en-US" sz="2000" dirty="0"/>
              <a:t>, and Asian/Asian American/ Pacific Islander communities.</a:t>
            </a:r>
          </a:p>
          <a:p>
            <a:endParaRPr lang="en-US" sz="2000" dirty="0"/>
          </a:p>
          <a:p>
            <a:endParaRPr lang="en-US" sz="2000" dirty="0"/>
          </a:p>
          <a:p>
            <a:endParaRPr lang="en-US" sz="2000" dirty="0"/>
          </a:p>
          <a:p>
            <a:endParaRPr lang="en-US" sz="2000" dirty="0"/>
          </a:p>
        </p:txBody>
      </p:sp>
      <p:pic>
        <p:nvPicPr>
          <p:cNvPr id="5122" name="Picture 2"/>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auto">
          <a:xfrm>
            <a:off x="5073650" y="1589088"/>
            <a:ext cx="3429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26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Framing</a:t>
            </a:r>
          </a:p>
        </p:txBody>
      </p:sp>
      <p:sp>
        <p:nvSpPr>
          <p:cNvPr id="6" name="Content Placeholder 5"/>
          <p:cNvSpPr>
            <a:spLocks noGrp="1"/>
          </p:cNvSpPr>
          <p:nvPr>
            <p:ph sz="quarter" idx="1"/>
          </p:nvPr>
        </p:nvSpPr>
        <p:spPr>
          <a:xfrm>
            <a:off x="612648" y="1600200"/>
            <a:ext cx="8153400" cy="5105400"/>
          </a:xfrm>
        </p:spPr>
        <p:txBody>
          <a:bodyPr>
            <a:normAutofit fontScale="85000" lnSpcReduction="20000"/>
          </a:bodyPr>
          <a:lstStyle/>
          <a:p>
            <a:r>
              <a:rPr lang="en-US" sz="2200" dirty="0"/>
              <a:t>Research in the U.S. disproportionately represents / includes white participants – we will note culturally / community specific findings as we go.  </a:t>
            </a:r>
          </a:p>
          <a:p>
            <a:pPr lvl="1"/>
            <a:endParaRPr lang="en-US" sz="2200" dirty="0"/>
          </a:p>
          <a:p>
            <a:r>
              <a:rPr lang="en-US" sz="2200" dirty="0"/>
              <a:t>Research examining macro-structural contributors to violence is hard to do and is somewhat limited (but we will talk about these factors anyway!)</a:t>
            </a:r>
          </a:p>
          <a:p>
            <a:endParaRPr lang="en-US" sz="2200" dirty="0"/>
          </a:p>
          <a:p>
            <a:r>
              <a:rPr lang="en-US" sz="2200" dirty="0"/>
              <a:t>We are primarily focusing on male perpetration of assault against adults and adolescents.</a:t>
            </a:r>
          </a:p>
          <a:p>
            <a:endParaRPr lang="en-US" sz="2200" dirty="0"/>
          </a:p>
          <a:p>
            <a:r>
              <a:rPr lang="en-US" sz="2200" dirty="0"/>
              <a:t>Research has identified almost 40 risk and protective factors.  Too many to cover today!  We will prioritize those with the most evidence and relevance.</a:t>
            </a:r>
          </a:p>
          <a:p>
            <a:endParaRPr lang="en-US" sz="2200" dirty="0"/>
          </a:p>
          <a:p>
            <a:r>
              <a:rPr lang="en-US" sz="2200" dirty="0"/>
              <a:t>As we briefly review each factor, we will also look at what other forms of aggression (e.g. bullying, IPV) each factor is associated with.</a:t>
            </a:r>
          </a:p>
          <a:p>
            <a:endParaRPr lang="en-US" sz="2200" dirty="0"/>
          </a:p>
          <a:p>
            <a:r>
              <a:rPr lang="en-US" sz="2200" dirty="0"/>
              <a:t>Research is one way of building knowledge, but by no means the only way.  Please continue to contribute your knowledge!</a:t>
            </a:r>
          </a:p>
          <a:p>
            <a:endParaRPr lang="en-US" sz="2000" dirty="0"/>
          </a:p>
        </p:txBody>
      </p:sp>
    </p:spTree>
    <p:extLst>
      <p:ext uri="{BB962C8B-B14F-4D97-AF65-F5344CB8AC3E}">
        <p14:creationId xmlns:p14="http://schemas.microsoft.com/office/powerpoint/2010/main" val="3958231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248</TotalTime>
  <Words>1285</Words>
  <Application>Microsoft Office PowerPoint</Application>
  <PresentationFormat>On-screen Show (4:3)</PresentationFormat>
  <Paragraphs>149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Tw Cen MT</vt:lpstr>
      <vt:lpstr>Wingdings</vt:lpstr>
      <vt:lpstr>Wingdings 2</vt:lpstr>
      <vt:lpstr>Median</vt:lpstr>
      <vt:lpstr>Using an Understanding of Sexual Violence Risk and Protective Factors to Inform Primary Prevention Programming </vt:lpstr>
      <vt:lpstr>Road Map  </vt:lpstr>
      <vt:lpstr>Definitions</vt:lpstr>
      <vt:lpstr>Risk and Protective  factors exist at all levels of the Social Ecological Model</vt:lpstr>
      <vt:lpstr>Your wisdom needed!</vt:lpstr>
      <vt:lpstr>Definitions – conceptualizing prevention</vt:lpstr>
      <vt:lpstr>Risk Factors: What does recent research say?</vt:lpstr>
      <vt:lpstr>Background and sources</vt:lpstr>
      <vt:lpstr>Framing</vt:lpstr>
      <vt:lpstr>Risk Factor #1 – Abuse during childhood</vt:lpstr>
      <vt:lpstr>Risk factor #2 – Rigid gender roles and “hostile masculinity”</vt:lpstr>
      <vt:lpstr>Risk factor #3: Victim-blaming or violence-excusing attitudes (rape myths)</vt:lpstr>
      <vt:lpstr>Risk factor #4 – “Impersonal sex”</vt:lpstr>
      <vt:lpstr>Risk factor #5: Perceived peer approval</vt:lpstr>
      <vt:lpstr>Risk factor #6: “Minority stress”</vt:lpstr>
      <vt:lpstr>Protective factor #1: Social support and social connectedness</vt:lpstr>
      <vt:lpstr>Protective factor #2: Empathy</vt:lpstr>
      <vt:lpstr>…. And many more (Teten-Tharp et al., 2012).</vt:lpstr>
      <vt:lpstr>Applying risk/protective factors</vt:lpstr>
      <vt:lpstr>Prioritizing risk and protective factors… criteria to consider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an Understanding of Sexual Violence Risk and Protective Factors to Inform Primary Prevention Programming </dc:title>
  <dc:creator>ercasey</dc:creator>
  <cp:lastModifiedBy>Erin Casey</cp:lastModifiedBy>
  <cp:revision>67</cp:revision>
  <dcterms:created xsi:type="dcterms:W3CDTF">2018-04-28T19:53:58Z</dcterms:created>
  <dcterms:modified xsi:type="dcterms:W3CDTF">2018-05-01T04:45:42Z</dcterms:modified>
</cp:coreProperties>
</file>